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a Hamah Alfidaa" panose="020B0604020202020204" charset="-78"/>
      <p:regular r:id="rId12"/>
    </p:embeddedFont>
    <p:embeddedFont>
      <p:font typeface="Tek Tall Arabic Bold" panose="020B0604020202020204" charset="-78"/>
      <p:regular r:id="rId13"/>
    </p:embeddedFont>
    <p:embeddedFont>
      <p:font typeface="TT Chocolates" panose="020B0604020202020204" charset="0"/>
      <p:regular r:id="rId14"/>
    </p:embeddedFont>
    <p:embeddedFont>
      <p:font typeface="TT Chocolates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s://www.linkedin.com/in/ashwinvijayaraj?utm_source=share&amp;utm_campaign=share_via&amp;utm_content=profile&amp;utm_medium=android_app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12" Type="http://schemas.openxmlformats.org/officeDocument/2006/relationships/hyperlink" Target="https://www.linkedin.com/in/thirunarayanan?utm_source=share&amp;utm_campaign=share_via&amp;utm_content=profile&amp;utm_medium=android_app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hyperlink" Target="https://www.linkedin.com/in/ojas-kittur-74050320b?utm_source=share&amp;utm_campaign=share_via&amp;utm_content=profile&amp;utm_medium=android_app" TargetMode="External"/><Relationship Id="rId5" Type="http://schemas.openxmlformats.org/officeDocument/2006/relationships/image" Target="../media/image3.png"/><Relationship Id="rId15" Type="http://schemas.openxmlformats.org/officeDocument/2006/relationships/hyperlink" Target="https://www.linkedin.com/in/vishnu-varadhan-43b29b275?utm_source=share&amp;utm_campaign=share_via&amp;utm_content=profile&amp;utm_medium=android_app" TargetMode="External"/><Relationship Id="rId10" Type="http://schemas.openxmlformats.org/officeDocument/2006/relationships/hyperlink" Target="https://www.linkedin.com/in/aman-picardo-295014275?utm_source=share&amp;utm_campaign=share_via&amp;utm_content=profile&amp;utm_medium=android_app" TargetMode="External"/><Relationship Id="rId4" Type="http://schemas.openxmlformats.org/officeDocument/2006/relationships/image" Target="../media/image13.svg"/><Relationship Id="rId9" Type="http://schemas.openxmlformats.org/officeDocument/2006/relationships/image" Target="../media/image16.svg"/><Relationship Id="rId14" Type="http://schemas.openxmlformats.org/officeDocument/2006/relationships/hyperlink" Target="https://www.linkedin.com/in/sivanesh-senthil-kumar-b0a465277?utm_source=share&amp;utm_campaign=share_via&amp;utm_content=profile&amp;utm_medium=android_ap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16" t="-8164" r="-1723" b="-1692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866553">
            <a:off x="-5268182" y="-772916"/>
            <a:ext cx="25077868" cy="17812091"/>
          </a:xfrm>
          <a:custGeom>
            <a:avLst/>
            <a:gdLst/>
            <a:ahLst/>
            <a:cxnLst/>
            <a:rect l="l" t="t" r="r" b="b"/>
            <a:pathLst>
              <a:path w="25077868" h="17812091">
                <a:moveTo>
                  <a:pt x="0" y="0"/>
                </a:moveTo>
                <a:lnTo>
                  <a:pt x="25077868" y="0"/>
                </a:lnTo>
                <a:lnTo>
                  <a:pt x="25077868" y="17812090"/>
                </a:lnTo>
                <a:lnTo>
                  <a:pt x="0" y="178120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95250" y="2652842"/>
            <a:ext cx="10056701" cy="4449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206"/>
              </a:lnSpc>
            </a:pPr>
            <a:r>
              <a:rPr lang="en-US" sz="2220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ROADMAP</a:t>
            </a:r>
          </a:p>
          <a:p>
            <a:pPr algn="ctr">
              <a:lnSpc>
                <a:spcPts val="16206"/>
              </a:lnSpc>
            </a:pPr>
            <a:r>
              <a:rPr lang="en-US" sz="2220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generator</a:t>
            </a:r>
          </a:p>
        </p:txBody>
      </p:sp>
      <p:sp>
        <p:nvSpPr>
          <p:cNvPr id="5" name="Freeform 5"/>
          <p:cNvSpPr/>
          <p:nvPr/>
        </p:nvSpPr>
        <p:spPr>
          <a:xfrm>
            <a:off x="1404153" y="6798564"/>
            <a:ext cx="7115854" cy="1358481"/>
          </a:xfrm>
          <a:custGeom>
            <a:avLst/>
            <a:gdLst/>
            <a:ahLst/>
            <a:cxnLst/>
            <a:rect l="l" t="t" r="r" b="b"/>
            <a:pathLst>
              <a:path w="7115854" h="1358481">
                <a:moveTo>
                  <a:pt x="0" y="0"/>
                </a:moveTo>
                <a:lnTo>
                  <a:pt x="7115854" y="0"/>
                </a:lnTo>
                <a:lnTo>
                  <a:pt x="7115854" y="1358482"/>
                </a:lnTo>
                <a:lnTo>
                  <a:pt x="0" y="1358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>
            <a:off x="13062465" y="8940396"/>
            <a:ext cx="6102269" cy="635808"/>
            <a:chOff x="0" y="0"/>
            <a:chExt cx="3900488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00488" cy="406400"/>
            </a:xfrm>
            <a:custGeom>
              <a:avLst/>
              <a:gdLst/>
              <a:ahLst/>
              <a:cxnLst/>
              <a:rect l="l" t="t" r="r" b="b"/>
              <a:pathLst>
                <a:path w="3900488" h="406400">
                  <a:moveTo>
                    <a:pt x="3697288" y="0"/>
                  </a:moveTo>
                  <a:cubicBezTo>
                    <a:pt x="3809512" y="0"/>
                    <a:pt x="3900488" y="90976"/>
                    <a:pt x="3900488" y="203200"/>
                  </a:cubicBezTo>
                  <a:cubicBezTo>
                    <a:pt x="3900488" y="315424"/>
                    <a:pt x="3809512" y="406400"/>
                    <a:pt x="369728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>
                <a:alpha val="85882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8575"/>
              <a:ext cx="3900488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6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47750" y="6930710"/>
            <a:ext cx="6805701" cy="952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1" spc="478" dirty="0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CAREERTRIX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62465" y="9043352"/>
            <a:ext cx="4658006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A036BB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Presented by TEAM-ඞ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16" t="-8164" r="-1723" b="-1692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866553">
            <a:off x="-5268182" y="-772916"/>
            <a:ext cx="25077868" cy="17812091"/>
          </a:xfrm>
          <a:custGeom>
            <a:avLst/>
            <a:gdLst/>
            <a:ahLst/>
            <a:cxnLst/>
            <a:rect l="l" t="t" r="r" b="b"/>
            <a:pathLst>
              <a:path w="25077868" h="17812091">
                <a:moveTo>
                  <a:pt x="0" y="0"/>
                </a:moveTo>
                <a:lnTo>
                  <a:pt x="25077868" y="0"/>
                </a:lnTo>
                <a:lnTo>
                  <a:pt x="25077868" y="17812090"/>
                </a:lnTo>
                <a:lnTo>
                  <a:pt x="0" y="178120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434838" y="2324097"/>
            <a:ext cx="8334816" cy="4714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175"/>
              </a:lnSpc>
            </a:pPr>
            <a:r>
              <a:rPr lang="en-US" sz="23527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Thank</a:t>
            </a:r>
          </a:p>
          <a:p>
            <a:pPr algn="l">
              <a:lnSpc>
                <a:spcPts val="17175"/>
              </a:lnSpc>
            </a:pPr>
            <a:r>
              <a:rPr lang="en-US" sz="23527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you!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34838" y="6333002"/>
            <a:ext cx="8066022" cy="70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9"/>
              </a:lnSpc>
              <a:spcBef>
                <a:spcPct val="0"/>
              </a:spcBef>
            </a:pPr>
            <a:r>
              <a:rPr lang="en-US" sz="4099" spc="32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For visiting CAREERTRIX</a:t>
            </a:r>
          </a:p>
        </p:txBody>
      </p:sp>
      <p:sp>
        <p:nvSpPr>
          <p:cNvPr id="6" name="Freeform 6"/>
          <p:cNvSpPr/>
          <p:nvPr/>
        </p:nvSpPr>
        <p:spPr>
          <a:xfrm>
            <a:off x="1299733" y="7396858"/>
            <a:ext cx="6470368" cy="1235252"/>
          </a:xfrm>
          <a:custGeom>
            <a:avLst/>
            <a:gdLst/>
            <a:ahLst/>
            <a:cxnLst/>
            <a:rect l="l" t="t" r="r" b="b"/>
            <a:pathLst>
              <a:path w="6470368" h="1235252">
                <a:moveTo>
                  <a:pt x="0" y="0"/>
                </a:moveTo>
                <a:lnTo>
                  <a:pt x="6470368" y="0"/>
                </a:lnTo>
                <a:lnTo>
                  <a:pt x="6470368" y="1235252"/>
                </a:lnTo>
                <a:lnTo>
                  <a:pt x="0" y="12352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785322" y="7667016"/>
            <a:ext cx="6019711" cy="50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6"/>
              </a:lnSpc>
            </a:pPr>
            <a:r>
              <a:rPr lang="en-US" sz="2918" b="1" spc="102" dirty="0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www.careertrix.com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857" t="-3269" r="-6421" b="-1548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4195132">
            <a:off x="-1502849" y="-2466871"/>
            <a:ext cx="26931805" cy="19128889"/>
          </a:xfrm>
          <a:custGeom>
            <a:avLst/>
            <a:gdLst/>
            <a:ahLst/>
            <a:cxnLst/>
            <a:rect l="l" t="t" r="r" b="b"/>
            <a:pathLst>
              <a:path w="26931805" h="19128889">
                <a:moveTo>
                  <a:pt x="0" y="0"/>
                </a:moveTo>
                <a:lnTo>
                  <a:pt x="26931805" y="0"/>
                </a:lnTo>
                <a:lnTo>
                  <a:pt x="26931805" y="19128889"/>
                </a:lnTo>
                <a:lnTo>
                  <a:pt x="0" y="19128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699277" y="590550"/>
            <a:ext cx="10558576" cy="3958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97"/>
              </a:lnSpc>
            </a:pPr>
            <a:r>
              <a:rPr lang="en-US" sz="23140" spc="393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agenda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699277" y="4045768"/>
            <a:ext cx="800090" cy="1202563"/>
            <a:chOff x="0" y="0"/>
            <a:chExt cx="1066786" cy="1603418"/>
          </a:xfrm>
        </p:grpSpPr>
        <p:sp>
          <p:nvSpPr>
            <p:cNvPr id="6" name="Freeform 6"/>
            <p:cNvSpPr/>
            <p:nvPr/>
          </p:nvSpPr>
          <p:spPr>
            <a:xfrm rot="-5400000">
              <a:off x="-86831" y="305142"/>
              <a:ext cx="1240449" cy="1066786"/>
            </a:xfrm>
            <a:custGeom>
              <a:avLst/>
              <a:gdLst/>
              <a:ahLst/>
              <a:cxnLst/>
              <a:rect l="l" t="t" r="r" b="b"/>
              <a:pathLst>
                <a:path w="1240449" h="1066786">
                  <a:moveTo>
                    <a:pt x="0" y="0"/>
                  </a:moveTo>
                  <a:lnTo>
                    <a:pt x="1240449" y="0"/>
                  </a:lnTo>
                  <a:lnTo>
                    <a:pt x="1240449" y="1066786"/>
                  </a:lnTo>
                  <a:lnTo>
                    <a:pt x="0" y="106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52400"/>
              <a:ext cx="1032936" cy="1755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92"/>
                </a:lnSpc>
              </a:pPr>
              <a:r>
                <a:rPr lang="en-US" sz="7923">
                  <a:solidFill>
                    <a:srgbClr val="374F90"/>
                  </a:solidFill>
                  <a:latin typeface="Ara Hamah Alfidaa"/>
                  <a:ea typeface="Ara Hamah Alfidaa"/>
                  <a:cs typeface="Ara Hamah Alfidaa"/>
                  <a:sym typeface="Ara Hamah Alfidaa"/>
                </a:rPr>
                <a:t>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99277" y="5259205"/>
            <a:ext cx="800090" cy="1202563"/>
            <a:chOff x="0" y="0"/>
            <a:chExt cx="1066786" cy="1603418"/>
          </a:xfrm>
        </p:grpSpPr>
        <p:sp>
          <p:nvSpPr>
            <p:cNvPr id="9" name="Freeform 9"/>
            <p:cNvSpPr/>
            <p:nvPr/>
          </p:nvSpPr>
          <p:spPr>
            <a:xfrm rot="-5400000">
              <a:off x="-86831" y="305142"/>
              <a:ext cx="1240449" cy="1066786"/>
            </a:xfrm>
            <a:custGeom>
              <a:avLst/>
              <a:gdLst/>
              <a:ahLst/>
              <a:cxnLst/>
              <a:rect l="l" t="t" r="r" b="b"/>
              <a:pathLst>
                <a:path w="1240449" h="1066786">
                  <a:moveTo>
                    <a:pt x="0" y="0"/>
                  </a:moveTo>
                  <a:lnTo>
                    <a:pt x="1240449" y="0"/>
                  </a:lnTo>
                  <a:lnTo>
                    <a:pt x="1240449" y="1066786"/>
                  </a:lnTo>
                  <a:lnTo>
                    <a:pt x="0" y="106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52400"/>
              <a:ext cx="1032936" cy="1755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92"/>
                </a:lnSpc>
              </a:pPr>
              <a:r>
                <a:rPr lang="en-US" sz="7923">
                  <a:solidFill>
                    <a:srgbClr val="374F90"/>
                  </a:solidFill>
                  <a:latin typeface="Ara Hamah Alfidaa"/>
                  <a:ea typeface="Ara Hamah Alfidaa"/>
                  <a:cs typeface="Ara Hamah Alfidaa"/>
                  <a:sym typeface="Ara Hamah Alfidaa"/>
                </a:rPr>
                <a:t>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22582" y="6461769"/>
            <a:ext cx="800090" cy="1202563"/>
            <a:chOff x="0" y="0"/>
            <a:chExt cx="1066786" cy="1603418"/>
          </a:xfrm>
        </p:grpSpPr>
        <p:sp>
          <p:nvSpPr>
            <p:cNvPr id="12" name="Freeform 12"/>
            <p:cNvSpPr/>
            <p:nvPr/>
          </p:nvSpPr>
          <p:spPr>
            <a:xfrm rot="-5400000">
              <a:off x="-86831" y="305142"/>
              <a:ext cx="1240449" cy="1066786"/>
            </a:xfrm>
            <a:custGeom>
              <a:avLst/>
              <a:gdLst/>
              <a:ahLst/>
              <a:cxnLst/>
              <a:rect l="l" t="t" r="r" b="b"/>
              <a:pathLst>
                <a:path w="1240449" h="1066786">
                  <a:moveTo>
                    <a:pt x="0" y="0"/>
                  </a:moveTo>
                  <a:lnTo>
                    <a:pt x="1240449" y="0"/>
                  </a:lnTo>
                  <a:lnTo>
                    <a:pt x="1240449" y="1066786"/>
                  </a:lnTo>
                  <a:lnTo>
                    <a:pt x="0" y="106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52400"/>
              <a:ext cx="1032936" cy="1755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92"/>
                </a:lnSpc>
              </a:pPr>
              <a:r>
                <a:rPr lang="en-US" sz="7923">
                  <a:solidFill>
                    <a:srgbClr val="374F90"/>
                  </a:solidFill>
                  <a:latin typeface="Ara Hamah Alfidaa"/>
                  <a:ea typeface="Ara Hamah Alfidaa"/>
                  <a:cs typeface="Ara Hamah Alfidaa"/>
                  <a:sym typeface="Ara Hamah Alfidaa"/>
                </a:rPr>
                <a:t>3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521426" y="4045768"/>
            <a:ext cx="800090" cy="1202563"/>
            <a:chOff x="0" y="0"/>
            <a:chExt cx="1066786" cy="1603418"/>
          </a:xfrm>
        </p:grpSpPr>
        <p:sp>
          <p:nvSpPr>
            <p:cNvPr id="15" name="Freeform 15"/>
            <p:cNvSpPr/>
            <p:nvPr/>
          </p:nvSpPr>
          <p:spPr>
            <a:xfrm rot="-5400000">
              <a:off x="-86831" y="305142"/>
              <a:ext cx="1240449" cy="1066786"/>
            </a:xfrm>
            <a:custGeom>
              <a:avLst/>
              <a:gdLst/>
              <a:ahLst/>
              <a:cxnLst/>
              <a:rect l="l" t="t" r="r" b="b"/>
              <a:pathLst>
                <a:path w="1240449" h="1066786">
                  <a:moveTo>
                    <a:pt x="0" y="0"/>
                  </a:moveTo>
                  <a:lnTo>
                    <a:pt x="1240449" y="0"/>
                  </a:lnTo>
                  <a:lnTo>
                    <a:pt x="1240449" y="1066786"/>
                  </a:lnTo>
                  <a:lnTo>
                    <a:pt x="0" y="106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52400"/>
              <a:ext cx="1032936" cy="1755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92"/>
                </a:lnSpc>
              </a:pPr>
              <a:r>
                <a:rPr lang="en-US" sz="7923">
                  <a:solidFill>
                    <a:srgbClr val="374F90"/>
                  </a:solidFill>
                  <a:latin typeface="Ara Hamah Alfidaa"/>
                  <a:ea typeface="Ara Hamah Alfidaa"/>
                  <a:cs typeface="Ara Hamah Alfidaa"/>
                  <a:sym typeface="Ara Hamah Alfidaa"/>
                </a:rPr>
                <a:t>5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521426" y="5259205"/>
            <a:ext cx="800090" cy="1202563"/>
            <a:chOff x="0" y="0"/>
            <a:chExt cx="1066786" cy="1603418"/>
          </a:xfrm>
        </p:grpSpPr>
        <p:sp>
          <p:nvSpPr>
            <p:cNvPr id="18" name="Freeform 18"/>
            <p:cNvSpPr/>
            <p:nvPr/>
          </p:nvSpPr>
          <p:spPr>
            <a:xfrm rot="-5400000">
              <a:off x="-86831" y="305142"/>
              <a:ext cx="1240449" cy="1066786"/>
            </a:xfrm>
            <a:custGeom>
              <a:avLst/>
              <a:gdLst/>
              <a:ahLst/>
              <a:cxnLst/>
              <a:rect l="l" t="t" r="r" b="b"/>
              <a:pathLst>
                <a:path w="1240449" h="1066786">
                  <a:moveTo>
                    <a:pt x="0" y="0"/>
                  </a:moveTo>
                  <a:lnTo>
                    <a:pt x="1240449" y="0"/>
                  </a:lnTo>
                  <a:lnTo>
                    <a:pt x="1240449" y="1066786"/>
                  </a:lnTo>
                  <a:lnTo>
                    <a:pt x="0" y="106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52400"/>
              <a:ext cx="1032936" cy="1755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92"/>
                </a:lnSpc>
              </a:pPr>
              <a:r>
                <a:rPr lang="en-US" sz="7923">
                  <a:solidFill>
                    <a:srgbClr val="374F90"/>
                  </a:solidFill>
                  <a:latin typeface="Ara Hamah Alfidaa"/>
                  <a:ea typeface="Ara Hamah Alfidaa"/>
                  <a:cs typeface="Ara Hamah Alfidaa"/>
                  <a:sym typeface="Ara Hamah Alfidaa"/>
                </a:rPr>
                <a:t>6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544730" y="6461769"/>
            <a:ext cx="800090" cy="1202563"/>
            <a:chOff x="0" y="0"/>
            <a:chExt cx="1066786" cy="1603418"/>
          </a:xfrm>
        </p:grpSpPr>
        <p:sp>
          <p:nvSpPr>
            <p:cNvPr id="21" name="Freeform 21"/>
            <p:cNvSpPr/>
            <p:nvPr/>
          </p:nvSpPr>
          <p:spPr>
            <a:xfrm rot="-5400000">
              <a:off x="-86831" y="305142"/>
              <a:ext cx="1240449" cy="1066786"/>
            </a:xfrm>
            <a:custGeom>
              <a:avLst/>
              <a:gdLst/>
              <a:ahLst/>
              <a:cxnLst/>
              <a:rect l="l" t="t" r="r" b="b"/>
              <a:pathLst>
                <a:path w="1240449" h="1066786">
                  <a:moveTo>
                    <a:pt x="0" y="0"/>
                  </a:moveTo>
                  <a:lnTo>
                    <a:pt x="1240449" y="0"/>
                  </a:lnTo>
                  <a:lnTo>
                    <a:pt x="1240449" y="1066786"/>
                  </a:lnTo>
                  <a:lnTo>
                    <a:pt x="0" y="106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52400"/>
              <a:ext cx="1032936" cy="1755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92"/>
                </a:lnSpc>
              </a:pPr>
              <a:r>
                <a:rPr lang="en-US" sz="7923">
                  <a:solidFill>
                    <a:srgbClr val="374F90"/>
                  </a:solidFill>
                  <a:latin typeface="Ara Hamah Alfidaa"/>
                  <a:ea typeface="Ara Hamah Alfidaa"/>
                  <a:cs typeface="Ara Hamah Alfidaa"/>
                  <a:sym typeface="Ara Hamah Alfidaa"/>
                </a:rPr>
                <a:t>7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722582" y="7678814"/>
            <a:ext cx="800090" cy="1202563"/>
            <a:chOff x="0" y="0"/>
            <a:chExt cx="1066786" cy="1603418"/>
          </a:xfrm>
        </p:grpSpPr>
        <p:sp>
          <p:nvSpPr>
            <p:cNvPr id="24" name="Freeform 24"/>
            <p:cNvSpPr/>
            <p:nvPr/>
          </p:nvSpPr>
          <p:spPr>
            <a:xfrm rot="-5400000">
              <a:off x="-86831" y="305142"/>
              <a:ext cx="1240449" cy="1066786"/>
            </a:xfrm>
            <a:custGeom>
              <a:avLst/>
              <a:gdLst/>
              <a:ahLst/>
              <a:cxnLst/>
              <a:rect l="l" t="t" r="r" b="b"/>
              <a:pathLst>
                <a:path w="1240449" h="1066786">
                  <a:moveTo>
                    <a:pt x="0" y="0"/>
                  </a:moveTo>
                  <a:lnTo>
                    <a:pt x="1240449" y="0"/>
                  </a:lnTo>
                  <a:lnTo>
                    <a:pt x="1240449" y="1066786"/>
                  </a:lnTo>
                  <a:lnTo>
                    <a:pt x="0" y="106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152400"/>
              <a:ext cx="1032936" cy="1755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92"/>
                </a:lnSpc>
              </a:pPr>
              <a:r>
                <a:rPr lang="en-US" sz="7923">
                  <a:solidFill>
                    <a:srgbClr val="374F90"/>
                  </a:solidFill>
                  <a:latin typeface="Ara Hamah Alfidaa"/>
                  <a:ea typeface="Ara Hamah Alfidaa"/>
                  <a:cs typeface="Ara Hamah Alfidaa"/>
                  <a:sym typeface="Ara Hamah Alfidaa"/>
                </a:rPr>
                <a:t>4</a:t>
              </a:r>
            </a:p>
          </p:txBody>
        </p:sp>
      </p:grpSp>
      <p:sp>
        <p:nvSpPr>
          <p:cNvPr id="26" name="Freeform 26"/>
          <p:cNvSpPr/>
          <p:nvPr/>
        </p:nvSpPr>
        <p:spPr>
          <a:xfrm>
            <a:off x="10767503" y="1682189"/>
            <a:ext cx="6491797" cy="7706320"/>
          </a:xfrm>
          <a:custGeom>
            <a:avLst/>
            <a:gdLst/>
            <a:ahLst/>
            <a:cxnLst/>
            <a:rect l="l" t="t" r="r" b="b"/>
            <a:pathLst>
              <a:path w="6491797" h="7706320">
                <a:moveTo>
                  <a:pt x="0" y="0"/>
                </a:moveTo>
                <a:lnTo>
                  <a:pt x="6491797" y="0"/>
                </a:lnTo>
                <a:lnTo>
                  <a:pt x="6491797" y="7706320"/>
                </a:lnTo>
                <a:lnTo>
                  <a:pt x="0" y="77063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9590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7" name="TextBox 27"/>
          <p:cNvSpPr txBox="1"/>
          <p:nvPr/>
        </p:nvSpPr>
        <p:spPr>
          <a:xfrm>
            <a:off x="2858487" y="4433844"/>
            <a:ext cx="2302098" cy="316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6"/>
              </a:lnSpc>
            </a:pPr>
            <a:r>
              <a:rPr lang="en-US" sz="2273" spc="18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Careertrix-Breif</a:t>
            </a:r>
            <a:endParaRPr lang="en-US" sz="2273" spc="18" dirty="0">
              <a:solidFill>
                <a:srgbClr val="FFFFFF"/>
              </a:solidFill>
              <a:latin typeface="TT Chocolates"/>
              <a:ea typeface="TT Chocolates"/>
              <a:cs typeface="TT Chocolates"/>
              <a:sym typeface="TT Chocolate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2858487" y="6919078"/>
            <a:ext cx="2302098" cy="316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6"/>
              </a:lnSpc>
            </a:pPr>
            <a:r>
              <a:rPr lang="en-US" sz="2273" spc="18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Team Members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678195" y="4477573"/>
            <a:ext cx="2302098" cy="316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6"/>
              </a:lnSpc>
            </a:pPr>
            <a:r>
              <a:rPr lang="en-US" sz="2273" spc="18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Features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680636" y="5565618"/>
            <a:ext cx="2302098" cy="618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6"/>
              </a:lnSpc>
            </a:pPr>
            <a:r>
              <a:rPr lang="en-US" sz="2273" spc="18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Future of Carrertrix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858487" y="8136124"/>
            <a:ext cx="2302098" cy="316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6"/>
              </a:lnSpc>
            </a:pPr>
            <a:r>
              <a:rPr lang="en-US" sz="2273" spc="18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Working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678195" y="6953601"/>
            <a:ext cx="2302098" cy="316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6"/>
              </a:lnSpc>
            </a:pPr>
            <a:r>
              <a:rPr lang="en-US" sz="2273" spc="18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Tech-Stack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857378" y="5716515"/>
            <a:ext cx="2302098" cy="316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6"/>
              </a:lnSpc>
            </a:pPr>
            <a:r>
              <a:rPr lang="en-US" sz="2273" spc="18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Origin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10800000">
            <a:off x="-589274" y="-4916790"/>
            <a:ext cx="22355665" cy="15878588"/>
          </a:xfrm>
          <a:custGeom>
            <a:avLst/>
            <a:gdLst/>
            <a:ahLst/>
            <a:cxnLst/>
            <a:rect l="l" t="t" r="r" b="b"/>
            <a:pathLst>
              <a:path w="22355665" h="15878588">
                <a:moveTo>
                  <a:pt x="0" y="0"/>
                </a:moveTo>
                <a:lnTo>
                  <a:pt x="22355666" y="0"/>
                </a:lnTo>
                <a:lnTo>
                  <a:pt x="22355666" y="15878588"/>
                </a:lnTo>
                <a:lnTo>
                  <a:pt x="0" y="158785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 t="-4404" r="-11352" b="-694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3346063" y="6371030"/>
            <a:ext cx="4941937" cy="943461"/>
          </a:xfrm>
          <a:custGeom>
            <a:avLst/>
            <a:gdLst/>
            <a:ahLst/>
            <a:cxnLst/>
            <a:rect l="l" t="t" r="r" b="b"/>
            <a:pathLst>
              <a:path w="4941937" h="943461">
                <a:moveTo>
                  <a:pt x="0" y="0"/>
                </a:moveTo>
                <a:lnTo>
                  <a:pt x="4941937" y="0"/>
                </a:lnTo>
                <a:lnTo>
                  <a:pt x="4941937" y="943460"/>
                </a:lnTo>
                <a:lnTo>
                  <a:pt x="0" y="9434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2962697" y="1028700"/>
            <a:ext cx="4801515" cy="3581632"/>
          </a:xfrm>
          <a:custGeom>
            <a:avLst/>
            <a:gdLst/>
            <a:ahLst/>
            <a:cxnLst/>
            <a:rect l="l" t="t" r="r" b="b"/>
            <a:pathLst>
              <a:path w="4801515" h="3581632">
                <a:moveTo>
                  <a:pt x="0" y="0"/>
                </a:moveTo>
                <a:lnTo>
                  <a:pt x="4801515" y="0"/>
                </a:lnTo>
                <a:lnTo>
                  <a:pt x="4801515" y="3581632"/>
                </a:lnTo>
                <a:lnTo>
                  <a:pt x="0" y="35816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0" y="393206"/>
            <a:ext cx="14322596" cy="3136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88"/>
              </a:lnSpc>
            </a:pPr>
            <a:r>
              <a:rPr lang="en-US" sz="18277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welcome!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366865" y="6495431"/>
            <a:ext cx="3993179" cy="608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8"/>
              </a:lnSpc>
            </a:pPr>
            <a:r>
              <a:rPr lang="en-US" sz="3463" b="1" spc="533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Let’s begin!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723" y="3322320"/>
            <a:ext cx="12905974" cy="6964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endParaRPr dirty="0"/>
          </a:p>
          <a:p>
            <a:pPr algn="ctr">
              <a:lnSpc>
                <a:spcPts val="4620"/>
              </a:lnSpc>
            </a:pPr>
            <a:r>
              <a:rPr lang="en-US" sz="3300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Thank you for taking interest in our website, </a:t>
            </a:r>
            <a:r>
              <a:rPr lang="en-US" sz="3300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CareerTix</a:t>
            </a:r>
            <a:r>
              <a:rPr lang="en-US" sz="3300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!</a:t>
            </a:r>
          </a:p>
          <a:p>
            <a:pPr algn="ctr">
              <a:lnSpc>
                <a:spcPts val="4620"/>
              </a:lnSpc>
            </a:pPr>
            <a:r>
              <a:rPr lang="en-US" sz="3300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We’re thrilled to share this exciting milestone with you—our very first venture into the digital space. </a:t>
            </a:r>
            <a:r>
              <a:rPr lang="en-US" sz="3300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CareerTix</a:t>
            </a:r>
            <a:r>
              <a:rPr lang="en-US" sz="3300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is designed to inspire and support individuals like you on their career journey, and we couldn’t be more grateful to have your attention today.</a:t>
            </a:r>
          </a:p>
          <a:p>
            <a:pPr algn="ctr">
              <a:lnSpc>
                <a:spcPts val="4620"/>
              </a:lnSpc>
            </a:pPr>
            <a:r>
              <a:rPr lang="en-US" sz="3300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As you go through this presentation, we invite you to share your thoughts, feedback, and ideas with us. Your input is invaluable in helping us grow and serve you better.</a:t>
            </a:r>
          </a:p>
          <a:p>
            <a:pPr algn="ctr">
              <a:lnSpc>
                <a:spcPts val="4620"/>
              </a:lnSpc>
            </a:pPr>
            <a:r>
              <a:rPr lang="en-US" sz="3300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Thank you once again for joining us on this journey. We’re excited to make this experience meaningful and enjoyable for you!</a:t>
            </a:r>
          </a:p>
          <a:p>
            <a:pPr algn="ctr">
              <a:lnSpc>
                <a:spcPts val="4620"/>
              </a:lnSpc>
              <a:spcBef>
                <a:spcPct val="0"/>
              </a:spcBef>
            </a:pPr>
            <a:endParaRPr lang="en-US" sz="3300" spc="26" dirty="0">
              <a:solidFill>
                <a:srgbClr val="FFFFFF"/>
              </a:solidFill>
              <a:latin typeface="TT Chocolates"/>
              <a:ea typeface="TT Chocolates"/>
              <a:cs typeface="TT Chocolates"/>
              <a:sym typeface="TT Chocolate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5322489">
            <a:off x="4471711" y="-1871268"/>
            <a:ext cx="18116952" cy="12867951"/>
          </a:xfrm>
          <a:custGeom>
            <a:avLst/>
            <a:gdLst/>
            <a:ahLst/>
            <a:cxnLst/>
            <a:rect l="l" t="t" r="r" b="b"/>
            <a:pathLst>
              <a:path w="18116952" h="12867951">
                <a:moveTo>
                  <a:pt x="0" y="0"/>
                </a:moveTo>
                <a:lnTo>
                  <a:pt x="18116952" y="0"/>
                </a:lnTo>
                <a:lnTo>
                  <a:pt x="18116952" y="12867951"/>
                </a:lnTo>
                <a:lnTo>
                  <a:pt x="0" y="128679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2782198" y="2732102"/>
            <a:ext cx="4954760" cy="945909"/>
          </a:xfrm>
          <a:custGeom>
            <a:avLst/>
            <a:gdLst/>
            <a:ahLst/>
            <a:cxnLst/>
            <a:rect l="l" t="t" r="r" b="b"/>
            <a:pathLst>
              <a:path w="4954760" h="945909">
                <a:moveTo>
                  <a:pt x="0" y="0"/>
                </a:moveTo>
                <a:lnTo>
                  <a:pt x="4954760" y="0"/>
                </a:lnTo>
                <a:lnTo>
                  <a:pt x="4954760" y="945909"/>
                </a:lnTo>
                <a:lnTo>
                  <a:pt x="0" y="9459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1528387" y="950607"/>
            <a:ext cx="5866018" cy="8385786"/>
            <a:chOff x="0" y="0"/>
            <a:chExt cx="443484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436880"/>
              <a:ext cx="4064000" cy="5902960"/>
            </a:xfrm>
            <a:custGeom>
              <a:avLst/>
              <a:gdLst/>
              <a:ahLst/>
              <a:cxnLst/>
              <a:rect l="l" t="t" r="r" b="b"/>
              <a:pathLst>
                <a:path w="4064000" h="5902960">
                  <a:moveTo>
                    <a:pt x="4064000" y="5902960"/>
                  </a:moveTo>
                  <a:lnTo>
                    <a:pt x="0" y="5902960"/>
                  </a:lnTo>
                  <a:lnTo>
                    <a:pt x="0" y="0"/>
                  </a:lnTo>
                  <a:lnTo>
                    <a:pt x="4064000" y="0"/>
                  </a:lnTo>
                  <a:lnTo>
                    <a:pt x="4064000" y="5902960"/>
                  </a:lnTo>
                  <a:close/>
                </a:path>
              </a:pathLst>
            </a:custGeom>
            <a:blipFill>
              <a:blip r:embed="rId6"/>
              <a:stretch>
                <a:fillRect l="-30212" t="-19109" r="-43192" b="-274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7" name="Freeform 7"/>
            <p:cNvSpPr/>
            <p:nvPr/>
          </p:nvSpPr>
          <p:spPr>
            <a:xfrm>
              <a:off x="50800" y="50800"/>
              <a:ext cx="4333240" cy="6239510"/>
            </a:xfrm>
            <a:custGeom>
              <a:avLst/>
              <a:gdLst/>
              <a:ahLst/>
              <a:cxnLst/>
              <a:rect l="l" t="t" r="r" b="b"/>
              <a:pathLst>
                <a:path w="4333240" h="6239510">
                  <a:moveTo>
                    <a:pt x="4333240" y="335280"/>
                  </a:moveTo>
                  <a:lnTo>
                    <a:pt x="0" y="335280"/>
                  </a:lnTo>
                  <a:lnTo>
                    <a:pt x="0" y="0"/>
                  </a:lnTo>
                  <a:lnTo>
                    <a:pt x="4333240" y="0"/>
                  </a:lnTo>
                  <a:lnTo>
                    <a:pt x="4333240" y="335280"/>
                  </a:lnTo>
                  <a:close/>
                  <a:moveTo>
                    <a:pt x="4333240" y="5970270"/>
                  </a:moveTo>
                  <a:lnTo>
                    <a:pt x="4064000" y="5970270"/>
                  </a:lnTo>
                  <a:lnTo>
                    <a:pt x="4064000" y="6239510"/>
                  </a:lnTo>
                  <a:lnTo>
                    <a:pt x="4333240" y="6239510"/>
                  </a:lnTo>
                  <a:lnTo>
                    <a:pt x="4333240" y="5970270"/>
                  </a:lnTo>
                  <a:close/>
                </a:path>
              </a:pathLst>
            </a:custGeom>
            <a:solidFill>
              <a:srgbClr val="E57E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Freeform 8"/>
            <p:cNvSpPr/>
            <p:nvPr/>
          </p:nvSpPr>
          <p:spPr>
            <a:xfrm>
              <a:off x="196850" y="165100"/>
              <a:ext cx="811530" cy="119380"/>
            </a:xfrm>
            <a:custGeom>
              <a:avLst/>
              <a:gdLst/>
              <a:ahLst/>
              <a:cxnLst/>
              <a:rect l="l" t="t" r="r" b="b"/>
              <a:pathLst>
                <a:path w="811530" h="119380">
                  <a:moveTo>
                    <a:pt x="119380" y="59690"/>
                  </a:moveTo>
                  <a:cubicBezTo>
                    <a:pt x="119380" y="92710"/>
                    <a:pt x="92710" y="119380"/>
                    <a:pt x="59690" y="119380"/>
                  </a:cubicBezTo>
                  <a:cubicBezTo>
                    <a:pt x="26670" y="119380"/>
                    <a:pt x="0" y="92710"/>
                    <a:pt x="0" y="59690"/>
                  </a:cubicBezTo>
                  <a:cubicBezTo>
                    <a:pt x="0" y="26670"/>
                    <a:pt x="26670" y="0"/>
                    <a:pt x="59690" y="0"/>
                  </a:cubicBezTo>
                  <a:cubicBezTo>
                    <a:pt x="92710" y="0"/>
                    <a:pt x="119380" y="26670"/>
                    <a:pt x="119380" y="59690"/>
                  </a:cubicBezTo>
                  <a:close/>
                  <a:moveTo>
                    <a:pt x="406400" y="0"/>
                  </a:moveTo>
                  <a:cubicBezTo>
                    <a:pt x="373380" y="0"/>
                    <a:pt x="346710" y="26670"/>
                    <a:pt x="346710" y="59690"/>
                  </a:cubicBezTo>
                  <a:cubicBezTo>
                    <a:pt x="346710" y="92710"/>
                    <a:pt x="373380" y="119380"/>
                    <a:pt x="406400" y="119380"/>
                  </a:cubicBezTo>
                  <a:cubicBezTo>
                    <a:pt x="439420" y="119380"/>
                    <a:pt x="466090" y="92710"/>
                    <a:pt x="466090" y="59690"/>
                  </a:cubicBezTo>
                  <a:cubicBezTo>
                    <a:pt x="466090" y="26670"/>
                    <a:pt x="439420" y="0"/>
                    <a:pt x="406400" y="0"/>
                  </a:cubicBezTo>
                  <a:close/>
                  <a:moveTo>
                    <a:pt x="751840" y="0"/>
                  </a:moveTo>
                  <a:cubicBezTo>
                    <a:pt x="718820" y="0"/>
                    <a:pt x="692150" y="26670"/>
                    <a:pt x="692150" y="59690"/>
                  </a:cubicBezTo>
                  <a:cubicBezTo>
                    <a:pt x="692150" y="92710"/>
                    <a:pt x="718820" y="119380"/>
                    <a:pt x="751840" y="119380"/>
                  </a:cubicBezTo>
                  <a:cubicBezTo>
                    <a:pt x="784860" y="119380"/>
                    <a:pt x="811530" y="92710"/>
                    <a:pt x="811530" y="59690"/>
                  </a:cubicBezTo>
                  <a:cubicBezTo>
                    <a:pt x="811530" y="26670"/>
                    <a:pt x="784860" y="0"/>
                    <a:pt x="75184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Freeform 9"/>
            <p:cNvSpPr/>
            <p:nvPr/>
          </p:nvSpPr>
          <p:spPr>
            <a:xfrm>
              <a:off x="4114800" y="438150"/>
              <a:ext cx="269240" cy="5532120"/>
            </a:xfrm>
            <a:custGeom>
              <a:avLst/>
              <a:gdLst/>
              <a:ahLst/>
              <a:cxnLst/>
              <a:rect l="l" t="t" r="r" b="b"/>
              <a:pathLst>
                <a:path w="269240" h="5532120">
                  <a:moveTo>
                    <a:pt x="269240" y="5532120"/>
                  </a:moveTo>
                  <a:lnTo>
                    <a:pt x="0" y="5532120"/>
                  </a:lnTo>
                  <a:lnTo>
                    <a:pt x="0" y="0"/>
                  </a:lnTo>
                  <a:lnTo>
                    <a:pt x="269240" y="0"/>
                  </a:lnTo>
                  <a:lnTo>
                    <a:pt x="269240" y="55321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4434840" cy="6338570"/>
            </a:xfrm>
            <a:custGeom>
              <a:avLst/>
              <a:gdLst/>
              <a:ahLst/>
              <a:cxnLst/>
              <a:rect l="l" t="t" r="r" b="b"/>
              <a:pathLst>
                <a:path w="4434840" h="6338570">
                  <a:moveTo>
                    <a:pt x="4147820" y="5826760"/>
                  </a:moveTo>
                  <a:lnTo>
                    <a:pt x="4182110" y="5788660"/>
                  </a:lnTo>
                  <a:lnTo>
                    <a:pt x="4250690" y="5849620"/>
                  </a:lnTo>
                  <a:lnTo>
                    <a:pt x="4319270" y="5788660"/>
                  </a:lnTo>
                  <a:lnTo>
                    <a:pt x="4353560" y="5826760"/>
                  </a:lnTo>
                  <a:lnTo>
                    <a:pt x="4251960" y="5919470"/>
                  </a:lnTo>
                  <a:lnTo>
                    <a:pt x="4147820" y="5826760"/>
                  </a:lnTo>
                  <a:close/>
                  <a:moveTo>
                    <a:pt x="4182110" y="5567680"/>
                  </a:moveTo>
                  <a:lnTo>
                    <a:pt x="4250690" y="5506720"/>
                  </a:lnTo>
                  <a:lnTo>
                    <a:pt x="4319270" y="5567680"/>
                  </a:lnTo>
                  <a:lnTo>
                    <a:pt x="4353560" y="5529580"/>
                  </a:lnTo>
                  <a:lnTo>
                    <a:pt x="4251960" y="5436870"/>
                  </a:lnTo>
                  <a:lnTo>
                    <a:pt x="4150360" y="5529580"/>
                  </a:lnTo>
                  <a:lnTo>
                    <a:pt x="4182110" y="5567680"/>
                  </a:lnTo>
                  <a:close/>
                  <a:moveTo>
                    <a:pt x="4434840" y="0"/>
                  </a:moveTo>
                  <a:lnTo>
                    <a:pt x="4434840" y="387350"/>
                  </a:lnTo>
                  <a:lnTo>
                    <a:pt x="4434840" y="438150"/>
                  </a:lnTo>
                  <a:lnTo>
                    <a:pt x="4434840" y="5351780"/>
                  </a:lnTo>
                  <a:lnTo>
                    <a:pt x="4434840" y="5403850"/>
                  </a:lnTo>
                  <a:lnTo>
                    <a:pt x="4434840" y="5660390"/>
                  </a:lnTo>
                  <a:lnTo>
                    <a:pt x="4434840" y="5721350"/>
                  </a:lnTo>
                  <a:lnTo>
                    <a:pt x="4434840" y="5969000"/>
                  </a:lnTo>
                  <a:lnTo>
                    <a:pt x="4434840" y="6029960"/>
                  </a:lnTo>
                  <a:lnTo>
                    <a:pt x="4434840" y="6338570"/>
                  </a:lnTo>
                  <a:lnTo>
                    <a:pt x="4064000" y="6338570"/>
                  </a:lnTo>
                  <a:lnTo>
                    <a:pt x="4064000" y="6338570"/>
                  </a:lnTo>
                  <a:lnTo>
                    <a:pt x="0" y="6338570"/>
                  </a:lnTo>
                  <a:lnTo>
                    <a:pt x="0" y="436880"/>
                  </a:lnTo>
                  <a:lnTo>
                    <a:pt x="0" y="436880"/>
                  </a:lnTo>
                  <a:lnTo>
                    <a:pt x="0" y="0"/>
                  </a:lnTo>
                  <a:lnTo>
                    <a:pt x="4434840" y="0"/>
                  </a:lnTo>
                  <a:close/>
                  <a:moveTo>
                    <a:pt x="50800" y="386080"/>
                  </a:moveTo>
                  <a:lnTo>
                    <a:pt x="4384040" y="386080"/>
                  </a:lnTo>
                  <a:lnTo>
                    <a:pt x="4384040" y="50800"/>
                  </a:lnTo>
                  <a:lnTo>
                    <a:pt x="50800" y="50800"/>
                  </a:lnTo>
                  <a:lnTo>
                    <a:pt x="50800" y="386080"/>
                  </a:lnTo>
                  <a:close/>
                  <a:moveTo>
                    <a:pt x="4064000" y="6031230"/>
                  </a:moveTo>
                  <a:lnTo>
                    <a:pt x="4064000" y="5970270"/>
                  </a:lnTo>
                  <a:lnTo>
                    <a:pt x="4064000" y="5722620"/>
                  </a:lnTo>
                  <a:lnTo>
                    <a:pt x="4064000" y="5661660"/>
                  </a:lnTo>
                  <a:lnTo>
                    <a:pt x="4064000" y="5405120"/>
                  </a:lnTo>
                  <a:lnTo>
                    <a:pt x="4064000" y="5353050"/>
                  </a:lnTo>
                  <a:lnTo>
                    <a:pt x="4064000" y="436880"/>
                  </a:lnTo>
                  <a:lnTo>
                    <a:pt x="50800" y="436880"/>
                  </a:lnTo>
                  <a:lnTo>
                    <a:pt x="50800" y="6289040"/>
                  </a:lnTo>
                  <a:lnTo>
                    <a:pt x="4064000" y="6289040"/>
                  </a:lnTo>
                  <a:lnTo>
                    <a:pt x="4064000" y="6031230"/>
                  </a:lnTo>
                  <a:close/>
                  <a:moveTo>
                    <a:pt x="4384040" y="5403850"/>
                  </a:moveTo>
                  <a:lnTo>
                    <a:pt x="4114800" y="5403850"/>
                  </a:lnTo>
                  <a:lnTo>
                    <a:pt x="4114800" y="5660390"/>
                  </a:lnTo>
                  <a:lnTo>
                    <a:pt x="4384040" y="5660390"/>
                  </a:lnTo>
                  <a:lnTo>
                    <a:pt x="4384040" y="5403850"/>
                  </a:lnTo>
                  <a:close/>
                  <a:moveTo>
                    <a:pt x="4114800" y="5721350"/>
                  </a:moveTo>
                  <a:lnTo>
                    <a:pt x="4114800" y="5969000"/>
                  </a:lnTo>
                  <a:lnTo>
                    <a:pt x="4384040" y="5969000"/>
                  </a:lnTo>
                  <a:lnTo>
                    <a:pt x="4384040" y="5721350"/>
                  </a:lnTo>
                  <a:lnTo>
                    <a:pt x="4114800" y="5721350"/>
                  </a:lnTo>
                  <a:close/>
                  <a:moveTo>
                    <a:pt x="4384040" y="6031230"/>
                  </a:moveTo>
                  <a:lnTo>
                    <a:pt x="4114800" y="6031230"/>
                  </a:lnTo>
                  <a:lnTo>
                    <a:pt x="4114800" y="6289040"/>
                  </a:lnTo>
                  <a:lnTo>
                    <a:pt x="4384040" y="6289040"/>
                  </a:lnTo>
                  <a:lnTo>
                    <a:pt x="4384040" y="6031230"/>
                  </a:lnTo>
                  <a:close/>
                  <a:moveTo>
                    <a:pt x="4384040" y="5351780"/>
                  </a:moveTo>
                  <a:lnTo>
                    <a:pt x="4384040" y="438150"/>
                  </a:lnTo>
                  <a:lnTo>
                    <a:pt x="4114800" y="438150"/>
                  </a:lnTo>
                  <a:lnTo>
                    <a:pt x="4114800" y="5351780"/>
                  </a:lnTo>
                  <a:lnTo>
                    <a:pt x="4384040" y="5351780"/>
                  </a:lnTo>
                  <a:close/>
                  <a:moveTo>
                    <a:pt x="367030" y="224790"/>
                  </a:moveTo>
                  <a:cubicBezTo>
                    <a:pt x="367030" y="285750"/>
                    <a:pt x="317500" y="335280"/>
                    <a:pt x="256540" y="335280"/>
                  </a:cubicBezTo>
                  <a:cubicBezTo>
                    <a:pt x="195580" y="335280"/>
                    <a:pt x="146050" y="285750"/>
                    <a:pt x="146050" y="224790"/>
                  </a:cubicBezTo>
                  <a:cubicBezTo>
                    <a:pt x="146050" y="163830"/>
                    <a:pt x="195580" y="114300"/>
                    <a:pt x="256540" y="114300"/>
                  </a:cubicBezTo>
                  <a:cubicBezTo>
                    <a:pt x="317500" y="114300"/>
                    <a:pt x="367030" y="163830"/>
                    <a:pt x="367030" y="224790"/>
                  </a:cubicBezTo>
                  <a:close/>
                  <a:moveTo>
                    <a:pt x="316230" y="224790"/>
                  </a:moveTo>
                  <a:cubicBezTo>
                    <a:pt x="316230" y="191770"/>
                    <a:pt x="289560" y="165100"/>
                    <a:pt x="256540" y="165100"/>
                  </a:cubicBezTo>
                  <a:cubicBezTo>
                    <a:pt x="223520" y="165100"/>
                    <a:pt x="196850" y="191770"/>
                    <a:pt x="196850" y="224790"/>
                  </a:cubicBezTo>
                  <a:cubicBezTo>
                    <a:pt x="196850" y="257810"/>
                    <a:pt x="223520" y="284480"/>
                    <a:pt x="256540" y="284480"/>
                  </a:cubicBezTo>
                  <a:cubicBezTo>
                    <a:pt x="289560" y="285750"/>
                    <a:pt x="316230" y="257810"/>
                    <a:pt x="316230" y="224790"/>
                  </a:cubicBezTo>
                  <a:close/>
                  <a:moveTo>
                    <a:pt x="713740" y="224790"/>
                  </a:moveTo>
                  <a:cubicBezTo>
                    <a:pt x="713740" y="285750"/>
                    <a:pt x="664210" y="335280"/>
                    <a:pt x="603250" y="335280"/>
                  </a:cubicBezTo>
                  <a:cubicBezTo>
                    <a:pt x="542290" y="335280"/>
                    <a:pt x="492760" y="285750"/>
                    <a:pt x="492760" y="224790"/>
                  </a:cubicBezTo>
                  <a:cubicBezTo>
                    <a:pt x="492760" y="163830"/>
                    <a:pt x="541020" y="114300"/>
                    <a:pt x="603250" y="114300"/>
                  </a:cubicBezTo>
                  <a:cubicBezTo>
                    <a:pt x="664210" y="114300"/>
                    <a:pt x="713740" y="163830"/>
                    <a:pt x="713740" y="224790"/>
                  </a:cubicBezTo>
                  <a:close/>
                  <a:moveTo>
                    <a:pt x="662940" y="224790"/>
                  </a:moveTo>
                  <a:cubicBezTo>
                    <a:pt x="662940" y="191770"/>
                    <a:pt x="636270" y="165100"/>
                    <a:pt x="603250" y="165100"/>
                  </a:cubicBezTo>
                  <a:cubicBezTo>
                    <a:pt x="570230" y="165100"/>
                    <a:pt x="543560" y="191770"/>
                    <a:pt x="543560" y="224790"/>
                  </a:cubicBezTo>
                  <a:cubicBezTo>
                    <a:pt x="543560" y="257810"/>
                    <a:pt x="570230" y="284480"/>
                    <a:pt x="603250" y="284480"/>
                  </a:cubicBezTo>
                  <a:cubicBezTo>
                    <a:pt x="636270" y="285750"/>
                    <a:pt x="662940" y="257810"/>
                    <a:pt x="662940" y="224790"/>
                  </a:cubicBezTo>
                  <a:close/>
                  <a:moveTo>
                    <a:pt x="1060450" y="224790"/>
                  </a:moveTo>
                  <a:cubicBezTo>
                    <a:pt x="1060450" y="285750"/>
                    <a:pt x="1010920" y="335280"/>
                    <a:pt x="949960" y="335280"/>
                  </a:cubicBezTo>
                  <a:cubicBezTo>
                    <a:pt x="889000" y="335280"/>
                    <a:pt x="839470" y="285750"/>
                    <a:pt x="839470" y="224790"/>
                  </a:cubicBezTo>
                  <a:cubicBezTo>
                    <a:pt x="839470" y="163830"/>
                    <a:pt x="887730" y="114300"/>
                    <a:pt x="948690" y="114300"/>
                  </a:cubicBezTo>
                  <a:cubicBezTo>
                    <a:pt x="1009650" y="114300"/>
                    <a:pt x="1060450" y="163830"/>
                    <a:pt x="1060450" y="224790"/>
                  </a:cubicBezTo>
                  <a:close/>
                  <a:moveTo>
                    <a:pt x="1009650" y="224790"/>
                  </a:moveTo>
                  <a:cubicBezTo>
                    <a:pt x="1009650" y="191770"/>
                    <a:pt x="982980" y="165100"/>
                    <a:pt x="949960" y="165100"/>
                  </a:cubicBezTo>
                  <a:cubicBezTo>
                    <a:pt x="916940" y="165100"/>
                    <a:pt x="890270" y="191770"/>
                    <a:pt x="890270" y="224790"/>
                  </a:cubicBezTo>
                  <a:cubicBezTo>
                    <a:pt x="890270" y="257810"/>
                    <a:pt x="916940" y="284480"/>
                    <a:pt x="949960" y="284480"/>
                  </a:cubicBezTo>
                  <a:cubicBezTo>
                    <a:pt x="981710" y="285750"/>
                    <a:pt x="1009650" y="257810"/>
                    <a:pt x="1009650" y="224790"/>
                  </a:cubicBezTo>
                  <a:close/>
                  <a:moveTo>
                    <a:pt x="1207770" y="304800"/>
                  </a:moveTo>
                  <a:lnTo>
                    <a:pt x="4263390" y="304800"/>
                  </a:lnTo>
                  <a:lnTo>
                    <a:pt x="4263390" y="254000"/>
                  </a:lnTo>
                  <a:lnTo>
                    <a:pt x="1207770" y="254000"/>
                  </a:lnTo>
                  <a:lnTo>
                    <a:pt x="1207770" y="304800"/>
                  </a:lnTo>
                  <a:close/>
                  <a:moveTo>
                    <a:pt x="1207770" y="177800"/>
                  </a:moveTo>
                  <a:lnTo>
                    <a:pt x="4263390" y="177800"/>
                  </a:lnTo>
                  <a:lnTo>
                    <a:pt x="4263390" y="127000"/>
                  </a:lnTo>
                  <a:lnTo>
                    <a:pt x="1207770" y="127000"/>
                  </a:lnTo>
                  <a:lnTo>
                    <a:pt x="1207770" y="177800"/>
                  </a:lnTo>
                  <a:close/>
                </a:path>
              </a:pathLst>
            </a:custGeom>
            <a:solidFill>
              <a:srgbClr val="001E7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43222" y="1094323"/>
            <a:ext cx="9808195" cy="1637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68"/>
              </a:lnSpc>
            </a:pPr>
            <a:r>
              <a:rPr lang="en-US" sz="14575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Brief-about 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890084" y="2866574"/>
            <a:ext cx="4003540" cy="600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1"/>
              </a:lnSpc>
            </a:pPr>
            <a:r>
              <a:rPr lang="en-US" sz="3472" b="1" spc="534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Our Origin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26413" y="3886200"/>
            <a:ext cx="9266330" cy="586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ctr">
              <a:lnSpc>
                <a:spcPts val="4200"/>
              </a:lnSpc>
              <a:buFont typeface="Arial"/>
              <a:buChar char="•"/>
            </a:pPr>
            <a:r>
              <a:rPr lang="en-US" sz="3000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CareerTix</a:t>
            </a:r>
            <a:r>
              <a:rPr lang="en-US" sz="3000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was born in just 2 days during a hackathon at VIT Vellore, crafted by a team of 6 passionate students.</a:t>
            </a:r>
          </a:p>
          <a:p>
            <a:pPr marL="647702" lvl="1" indent="-323851" algn="ctr">
              <a:lnSpc>
                <a:spcPts val="4200"/>
              </a:lnSpc>
              <a:buFont typeface="Arial"/>
              <a:buChar char="•"/>
            </a:pPr>
            <a:r>
              <a:rPr lang="en-US" sz="3000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The website is designed to help you create personalized career roadmaps. By analyzing your skills and dream job, it generates a step-by-step guide to acquire the skills needed for your career goals.</a:t>
            </a:r>
          </a:p>
          <a:p>
            <a:pPr marL="647702" lvl="1" indent="-323851" algn="ctr">
              <a:lnSpc>
                <a:spcPts val="4200"/>
              </a:lnSpc>
              <a:buFont typeface="Arial"/>
              <a:buChar char="•"/>
            </a:pPr>
            <a:r>
              <a:rPr lang="en-US" sz="3000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We’re proud to share that </a:t>
            </a:r>
            <a:r>
              <a:rPr lang="en-US" sz="3000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CareerTix</a:t>
            </a:r>
            <a:r>
              <a:rPr lang="en-US" sz="3000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earned 5th place among 650+ participants in the IEEE CS VIT Hackathon!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8168330" y="6991232"/>
            <a:ext cx="34149427" cy="15111121"/>
          </a:xfrm>
          <a:custGeom>
            <a:avLst/>
            <a:gdLst/>
            <a:ahLst/>
            <a:cxnLst/>
            <a:rect l="l" t="t" r="r" b="b"/>
            <a:pathLst>
              <a:path w="34149427" h="15111121">
                <a:moveTo>
                  <a:pt x="0" y="0"/>
                </a:moveTo>
                <a:lnTo>
                  <a:pt x="34149427" y="0"/>
                </a:lnTo>
                <a:lnTo>
                  <a:pt x="34149427" y="15111121"/>
                </a:lnTo>
                <a:lnTo>
                  <a:pt x="0" y="151111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028700" y="2298107"/>
            <a:ext cx="3437304" cy="656213"/>
          </a:xfrm>
          <a:custGeom>
            <a:avLst/>
            <a:gdLst/>
            <a:ahLst/>
            <a:cxnLst/>
            <a:rect l="l" t="t" r="r" b="b"/>
            <a:pathLst>
              <a:path w="3437304" h="656213">
                <a:moveTo>
                  <a:pt x="0" y="0"/>
                </a:moveTo>
                <a:lnTo>
                  <a:pt x="3437304" y="0"/>
                </a:lnTo>
                <a:lnTo>
                  <a:pt x="3437304" y="656212"/>
                </a:lnTo>
                <a:lnTo>
                  <a:pt x="0" y="6562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028700" y="4716444"/>
            <a:ext cx="3437304" cy="656213"/>
          </a:xfrm>
          <a:custGeom>
            <a:avLst/>
            <a:gdLst/>
            <a:ahLst/>
            <a:cxnLst/>
            <a:rect l="l" t="t" r="r" b="b"/>
            <a:pathLst>
              <a:path w="3437304" h="656213">
                <a:moveTo>
                  <a:pt x="0" y="0"/>
                </a:moveTo>
                <a:lnTo>
                  <a:pt x="3437304" y="0"/>
                </a:lnTo>
                <a:lnTo>
                  <a:pt x="3437304" y="656213"/>
                </a:lnTo>
                <a:lnTo>
                  <a:pt x="0" y="6562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028700" y="6991232"/>
            <a:ext cx="3437304" cy="656213"/>
          </a:xfrm>
          <a:custGeom>
            <a:avLst/>
            <a:gdLst/>
            <a:ahLst/>
            <a:cxnLst/>
            <a:rect l="l" t="t" r="r" b="b"/>
            <a:pathLst>
              <a:path w="3437304" h="656213">
                <a:moveTo>
                  <a:pt x="0" y="0"/>
                </a:moveTo>
                <a:lnTo>
                  <a:pt x="3437304" y="0"/>
                </a:lnTo>
                <a:lnTo>
                  <a:pt x="3437304" y="656212"/>
                </a:lnTo>
                <a:lnTo>
                  <a:pt x="0" y="6562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5946471" y="3181736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8" y="0"/>
                </a:lnTo>
                <a:lnTo>
                  <a:pt x="6356958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3821996" y="2298107"/>
            <a:ext cx="3437304" cy="656213"/>
          </a:xfrm>
          <a:custGeom>
            <a:avLst/>
            <a:gdLst/>
            <a:ahLst/>
            <a:cxnLst/>
            <a:rect l="l" t="t" r="r" b="b"/>
            <a:pathLst>
              <a:path w="3437304" h="656213">
                <a:moveTo>
                  <a:pt x="0" y="0"/>
                </a:moveTo>
                <a:lnTo>
                  <a:pt x="3437304" y="0"/>
                </a:lnTo>
                <a:lnTo>
                  <a:pt x="3437304" y="656212"/>
                </a:lnTo>
                <a:lnTo>
                  <a:pt x="0" y="6562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3821996" y="4716444"/>
            <a:ext cx="3437304" cy="656213"/>
          </a:xfrm>
          <a:custGeom>
            <a:avLst/>
            <a:gdLst/>
            <a:ahLst/>
            <a:cxnLst/>
            <a:rect l="l" t="t" r="r" b="b"/>
            <a:pathLst>
              <a:path w="3437304" h="656213">
                <a:moveTo>
                  <a:pt x="0" y="0"/>
                </a:moveTo>
                <a:lnTo>
                  <a:pt x="3437304" y="0"/>
                </a:lnTo>
                <a:lnTo>
                  <a:pt x="3437304" y="656213"/>
                </a:lnTo>
                <a:lnTo>
                  <a:pt x="0" y="6562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13821996" y="6991232"/>
            <a:ext cx="3437304" cy="656213"/>
          </a:xfrm>
          <a:custGeom>
            <a:avLst/>
            <a:gdLst/>
            <a:ahLst/>
            <a:cxnLst/>
            <a:rect l="l" t="t" r="r" b="b"/>
            <a:pathLst>
              <a:path w="3437304" h="656213">
                <a:moveTo>
                  <a:pt x="0" y="0"/>
                </a:moveTo>
                <a:lnTo>
                  <a:pt x="3437304" y="0"/>
                </a:lnTo>
                <a:lnTo>
                  <a:pt x="3437304" y="656212"/>
                </a:lnTo>
                <a:lnTo>
                  <a:pt x="0" y="6562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538945" y="2117683"/>
            <a:ext cx="979511" cy="979511"/>
          </a:xfrm>
          <a:custGeom>
            <a:avLst/>
            <a:gdLst/>
            <a:ahLst/>
            <a:cxnLst/>
            <a:rect l="l" t="t" r="r" b="b"/>
            <a:pathLst>
              <a:path w="979511" h="979511">
                <a:moveTo>
                  <a:pt x="0" y="0"/>
                </a:moveTo>
                <a:lnTo>
                  <a:pt x="979510" y="0"/>
                </a:lnTo>
                <a:lnTo>
                  <a:pt x="979510" y="979511"/>
                </a:lnTo>
                <a:lnTo>
                  <a:pt x="0" y="9795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1467963" y="-266700"/>
            <a:ext cx="15158500" cy="2413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739"/>
              </a:lnSpc>
            </a:pPr>
            <a:r>
              <a:rPr lang="en-US" sz="1410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Meet the team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2369452"/>
            <a:ext cx="2873829" cy="433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9"/>
              </a:lnSpc>
            </a:pPr>
            <a:r>
              <a:rPr lang="en-US" sz="2492" b="1" spc="383" dirty="0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  <a:hlinkClick r:id="rId10"/>
              </a:rPr>
              <a:t>Aman</a:t>
            </a:r>
            <a:endParaRPr lang="en-US" sz="2492" b="1" spc="383" dirty="0">
              <a:solidFill>
                <a:srgbClr val="232E54"/>
              </a:solidFill>
              <a:latin typeface="Tek Tall Arabic Bold"/>
              <a:ea typeface="Tek Tall Arabic Bold"/>
              <a:cs typeface="Tek Tall Arabic Bold"/>
              <a:sym typeface="Tek Tall Arabic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28700" y="4799128"/>
            <a:ext cx="2873829" cy="433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9"/>
              </a:lnSpc>
            </a:pPr>
            <a:r>
              <a:rPr lang="en-US" sz="2492" b="1" spc="383" dirty="0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  <a:hlinkClick r:id="rId11"/>
              </a:rPr>
              <a:t>Ojas</a:t>
            </a:r>
            <a:endParaRPr lang="en-US" sz="2492" b="1" spc="383" dirty="0">
              <a:solidFill>
                <a:srgbClr val="232E54"/>
              </a:solidFill>
              <a:latin typeface="Tek Tall Arabic Bold"/>
              <a:ea typeface="Tek Tall Arabic Bold"/>
              <a:cs typeface="Tek Tall Arabic Bold"/>
              <a:sym typeface="Tek Tall Arabic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8700" y="7077632"/>
            <a:ext cx="2873829" cy="433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9"/>
              </a:lnSpc>
            </a:pPr>
            <a:r>
              <a:rPr lang="en-US" sz="2492" b="1" spc="383" dirty="0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  <a:hlinkClick r:id="rId12"/>
              </a:rPr>
              <a:t>Thiru</a:t>
            </a:r>
            <a:endParaRPr lang="en-US" sz="2492" b="1" spc="383" dirty="0">
              <a:solidFill>
                <a:srgbClr val="232E54"/>
              </a:solidFill>
              <a:latin typeface="Tek Tall Arabic Bold"/>
              <a:ea typeface="Tek Tall Arabic Bold"/>
              <a:cs typeface="Tek Tall Arabic Bold"/>
              <a:sym typeface="Tek Tall Arabic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821996" y="2380790"/>
            <a:ext cx="2873829" cy="433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9"/>
              </a:lnSpc>
            </a:pPr>
            <a:r>
              <a:rPr lang="en-US" sz="2492" b="1" spc="383" dirty="0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  <a:hlinkClick r:id="rId13"/>
              </a:rPr>
              <a:t>Ashwin</a:t>
            </a:r>
            <a:endParaRPr lang="en-US" sz="2492" b="1" spc="383" dirty="0">
              <a:solidFill>
                <a:srgbClr val="232E54"/>
              </a:solidFill>
              <a:latin typeface="Tek Tall Arabic Bold"/>
              <a:ea typeface="Tek Tall Arabic Bold"/>
              <a:cs typeface="Tek Tall Arabic Bold"/>
              <a:sym typeface="Tek Tall Arabic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821996" y="4799128"/>
            <a:ext cx="2873829" cy="433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9"/>
              </a:lnSpc>
            </a:pPr>
            <a:r>
              <a:rPr lang="en-US" sz="2492" b="1" spc="383" dirty="0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  <a:hlinkClick r:id="rId14"/>
              </a:rPr>
              <a:t>Sivanesh</a:t>
            </a:r>
            <a:endParaRPr lang="en-US" sz="2492" b="1" spc="383" dirty="0">
              <a:solidFill>
                <a:srgbClr val="232E54"/>
              </a:solidFill>
              <a:latin typeface="Tek Tall Arabic Bold"/>
              <a:ea typeface="Tek Tall Arabic Bold"/>
              <a:cs typeface="Tek Tall Arabic Bold"/>
              <a:sym typeface="Tek Tall Arabic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821996" y="7077632"/>
            <a:ext cx="2873829" cy="433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9"/>
              </a:lnSpc>
            </a:pPr>
            <a:r>
              <a:rPr lang="en-US" sz="2492" b="1" spc="383" dirty="0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  <a:hlinkClick r:id="rId15"/>
              </a:rPr>
              <a:t>Vishnu</a:t>
            </a:r>
            <a:endParaRPr lang="en-US" sz="2492" b="1" spc="383" dirty="0">
              <a:solidFill>
                <a:srgbClr val="232E54"/>
              </a:solidFill>
              <a:latin typeface="Tek Tall Arabic Bold"/>
              <a:ea typeface="Tek Tall Arabic Bold"/>
              <a:cs typeface="Tek Tall Arabic Bold"/>
              <a:sym typeface="Tek Tall Arabic Bold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538945" y="4554458"/>
            <a:ext cx="979511" cy="979511"/>
          </a:xfrm>
          <a:custGeom>
            <a:avLst/>
            <a:gdLst/>
            <a:ahLst/>
            <a:cxnLst/>
            <a:rect l="l" t="t" r="r" b="b"/>
            <a:pathLst>
              <a:path w="979511" h="979511">
                <a:moveTo>
                  <a:pt x="0" y="0"/>
                </a:moveTo>
                <a:lnTo>
                  <a:pt x="979510" y="0"/>
                </a:lnTo>
                <a:lnTo>
                  <a:pt x="979510" y="979510"/>
                </a:lnTo>
                <a:lnTo>
                  <a:pt x="0" y="9795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>
            <a:off x="13332240" y="2055709"/>
            <a:ext cx="979511" cy="979511"/>
          </a:xfrm>
          <a:custGeom>
            <a:avLst/>
            <a:gdLst/>
            <a:ahLst/>
            <a:cxnLst/>
            <a:rect l="l" t="t" r="r" b="b"/>
            <a:pathLst>
              <a:path w="979511" h="979511">
                <a:moveTo>
                  <a:pt x="0" y="0"/>
                </a:moveTo>
                <a:lnTo>
                  <a:pt x="979511" y="0"/>
                </a:lnTo>
                <a:lnTo>
                  <a:pt x="979511" y="979511"/>
                </a:lnTo>
                <a:lnTo>
                  <a:pt x="0" y="9795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Freeform 21"/>
          <p:cNvSpPr/>
          <p:nvPr/>
        </p:nvSpPr>
        <p:spPr>
          <a:xfrm>
            <a:off x="13332240" y="4502070"/>
            <a:ext cx="979511" cy="979511"/>
          </a:xfrm>
          <a:custGeom>
            <a:avLst/>
            <a:gdLst/>
            <a:ahLst/>
            <a:cxnLst/>
            <a:rect l="l" t="t" r="r" b="b"/>
            <a:pathLst>
              <a:path w="979511" h="979511">
                <a:moveTo>
                  <a:pt x="0" y="0"/>
                </a:moveTo>
                <a:lnTo>
                  <a:pt x="979511" y="0"/>
                </a:lnTo>
                <a:lnTo>
                  <a:pt x="979511" y="979511"/>
                </a:lnTo>
                <a:lnTo>
                  <a:pt x="0" y="9795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Freeform 22"/>
          <p:cNvSpPr/>
          <p:nvPr/>
        </p:nvSpPr>
        <p:spPr>
          <a:xfrm>
            <a:off x="567520" y="6782234"/>
            <a:ext cx="979511" cy="979511"/>
          </a:xfrm>
          <a:custGeom>
            <a:avLst/>
            <a:gdLst/>
            <a:ahLst/>
            <a:cxnLst/>
            <a:rect l="l" t="t" r="r" b="b"/>
            <a:pathLst>
              <a:path w="979511" h="979511">
                <a:moveTo>
                  <a:pt x="0" y="0"/>
                </a:moveTo>
                <a:lnTo>
                  <a:pt x="979510" y="0"/>
                </a:lnTo>
                <a:lnTo>
                  <a:pt x="979510" y="979510"/>
                </a:lnTo>
                <a:lnTo>
                  <a:pt x="0" y="9795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3" name="Freeform 23"/>
          <p:cNvSpPr/>
          <p:nvPr/>
        </p:nvSpPr>
        <p:spPr>
          <a:xfrm>
            <a:off x="13332240" y="6782234"/>
            <a:ext cx="979511" cy="979511"/>
          </a:xfrm>
          <a:custGeom>
            <a:avLst/>
            <a:gdLst/>
            <a:ahLst/>
            <a:cxnLst/>
            <a:rect l="l" t="t" r="r" b="b"/>
            <a:pathLst>
              <a:path w="979511" h="979511">
                <a:moveTo>
                  <a:pt x="0" y="0"/>
                </a:moveTo>
                <a:lnTo>
                  <a:pt x="979511" y="0"/>
                </a:lnTo>
                <a:lnTo>
                  <a:pt x="979511" y="979510"/>
                </a:lnTo>
                <a:lnTo>
                  <a:pt x="0" y="9795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4" name="TextBox 24"/>
          <p:cNvSpPr txBox="1"/>
          <p:nvPr/>
        </p:nvSpPr>
        <p:spPr>
          <a:xfrm>
            <a:off x="7707086" y="1944343"/>
            <a:ext cx="2873829" cy="870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9"/>
              </a:lnSpc>
            </a:pPr>
            <a:r>
              <a:rPr lang="en-US" sz="2492" b="1" spc="383">
                <a:solidFill>
                  <a:srgbClr val="FFFFFF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Find us @LinkedIn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10800000">
            <a:off x="2308915" y="-8391979"/>
            <a:ext cx="19564260" cy="13895933"/>
          </a:xfrm>
          <a:custGeom>
            <a:avLst/>
            <a:gdLst/>
            <a:ahLst/>
            <a:cxnLst/>
            <a:rect l="l" t="t" r="r" b="b"/>
            <a:pathLst>
              <a:path w="19564260" h="13895933">
                <a:moveTo>
                  <a:pt x="0" y="0"/>
                </a:moveTo>
                <a:lnTo>
                  <a:pt x="19564260" y="0"/>
                </a:lnTo>
                <a:lnTo>
                  <a:pt x="19564260" y="13895933"/>
                </a:lnTo>
                <a:lnTo>
                  <a:pt x="0" y="138959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607588" flipH="1">
            <a:off x="15837912" y="3288996"/>
            <a:ext cx="5567645" cy="4835567"/>
          </a:xfrm>
          <a:custGeom>
            <a:avLst/>
            <a:gdLst/>
            <a:ahLst/>
            <a:cxnLst/>
            <a:rect l="l" t="t" r="r" b="b"/>
            <a:pathLst>
              <a:path w="5567645" h="4835567">
                <a:moveTo>
                  <a:pt x="5567645" y="0"/>
                </a:moveTo>
                <a:lnTo>
                  <a:pt x="0" y="0"/>
                </a:lnTo>
                <a:lnTo>
                  <a:pt x="0" y="4835567"/>
                </a:lnTo>
                <a:lnTo>
                  <a:pt x="5567645" y="4835567"/>
                </a:lnTo>
                <a:lnTo>
                  <a:pt x="5567645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1280851" y="5122143"/>
            <a:ext cx="1028064" cy="1545217"/>
            <a:chOff x="0" y="0"/>
            <a:chExt cx="1370752" cy="2060289"/>
          </a:xfrm>
        </p:grpSpPr>
        <p:sp>
          <p:nvSpPr>
            <p:cNvPr id="6" name="Freeform 6"/>
            <p:cNvSpPr/>
            <p:nvPr/>
          </p:nvSpPr>
          <p:spPr>
            <a:xfrm rot="-5400000">
              <a:off x="-111573" y="392088"/>
              <a:ext cx="1593898" cy="1370752"/>
            </a:xfrm>
            <a:custGeom>
              <a:avLst/>
              <a:gdLst/>
              <a:ahLst/>
              <a:cxnLst/>
              <a:rect l="l" t="t" r="r" b="b"/>
              <a:pathLst>
                <a:path w="1593898" h="1370752">
                  <a:moveTo>
                    <a:pt x="0" y="0"/>
                  </a:moveTo>
                  <a:lnTo>
                    <a:pt x="1593898" y="0"/>
                  </a:lnTo>
                  <a:lnTo>
                    <a:pt x="1593898" y="1370752"/>
                  </a:lnTo>
                  <a:lnTo>
                    <a:pt x="0" y="13707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00025"/>
              <a:ext cx="1327256" cy="2260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252"/>
                </a:lnSpc>
              </a:pPr>
              <a:r>
                <a:rPr lang="en-US" sz="10180">
                  <a:solidFill>
                    <a:srgbClr val="374F90"/>
                  </a:solidFill>
                  <a:latin typeface="Ara Hamah Alfidaa"/>
                  <a:ea typeface="Ara Hamah Alfidaa"/>
                  <a:cs typeface="Ara Hamah Alfidaa"/>
                  <a:sym typeface="Ara Hamah Alfidaa"/>
                </a:rPr>
                <a:t>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514022" y="5122143"/>
            <a:ext cx="1028064" cy="1545217"/>
            <a:chOff x="0" y="0"/>
            <a:chExt cx="1370752" cy="2060289"/>
          </a:xfrm>
        </p:grpSpPr>
        <p:sp>
          <p:nvSpPr>
            <p:cNvPr id="9" name="Freeform 9"/>
            <p:cNvSpPr/>
            <p:nvPr/>
          </p:nvSpPr>
          <p:spPr>
            <a:xfrm rot="-5400000">
              <a:off x="-111573" y="392088"/>
              <a:ext cx="1593898" cy="1370752"/>
            </a:xfrm>
            <a:custGeom>
              <a:avLst/>
              <a:gdLst/>
              <a:ahLst/>
              <a:cxnLst/>
              <a:rect l="l" t="t" r="r" b="b"/>
              <a:pathLst>
                <a:path w="1593898" h="1370752">
                  <a:moveTo>
                    <a:pt x="0" y="0"/>
                  </a:moveTo>
                  <a:lnTo>
                    <a:pt x="1593898" y="0"/>
                  </a:lnTo>
                  <a:lnTo>
                    <a:pt x="1593898" y="1370752"/>
                  </a:lnTo>
                  <a:lnTo>
                    <a:pt x="0" y="13707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00025"/>
              <a:ext cx="1327256" cy="2260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252"/>
                </a:lnSpc>
              </a:pPr>
              <a:r>
                <a:rPr lang="en-US" sz="10180">
                  <a:solidFill>
                    <a:srgbClr val="374F90"/>
                  </a:solidFill>
                  <a:latin typeface="Ara Hamah Alfidaa"/>
                  <a:ea typeface="Ara Hamah Alfidaa"/>
                  <a:cs typeface="Ara Hamah Alfidaa"/>
                  <a:sym typeface="Ara Hamah Alfidaa"/>
                </a:rPr>
                <a:t>2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105537" y="1148722"/>
            <a:ext cx="12076925" cy="3352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96"/>
              </a:lnSpc>
            </a:pPr>
            <a:r>
              <a:rPr lang="en-US" sz="13952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How </a:t>
            </a:r>
            <a:r>
              <a:rPr lang="en-US" sz="13952" dirty="0" err="1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CareerTix</a:t>
            </a:r>
            <a:r>
              <a:rPr lang="en-US" sz="13952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 Works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42086" y="6841668"/>
            <a:ext cx="5154046" cy="3335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52"/>
              </a:lnSpc>
              <a:spcBef>
                <a:spcPct val="0"/>
              </a:spcBef>
            </a:pPr>
            <a:r>
              <a:rPr lang="en-US" sz="2108" spc="16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Access the homepage with features like trending jobs and networking (future improvements). Enter your goal job, and our ML algorithms generate a personalized roadmap:</a:t>
            </a:r>
          </a:p>
          <a:p>
            <a:pPr marL="455256" lvl="1" indent="-227628" algn="l">
              <a:lnSpc>
                <a:spcPts val="2952"/>
              </a:lnSpc>
              <a:spcBef>
                <a:spcPct val="0"/>
              </a:spcBef>
              <a:buFont typeface="Arial"/>
              <a:buChar char="•"/>
            </a:pPr>
            <a:r>
              <a:rPr lang="en-US" sz="2108" spc="16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Existing skills are marked as completed.</a:t>
            </a:r>
          </a:p>
          <a:p>
            <a:pPr marL="455256" lvl="1" indent="-227628" algn="l">
              <a:lnSpc>
                <a:spcPts val="2952"/>
              </a:lnSpc>
              <a:spcBef>
                <a:spcPct val="0"/>
              </a:spcBef>
              <a:buFont typeface="Arial"/>
              <a:buChar char="•"/>
            </a:pPr>
            <a:r>
              <a:rPr lang="en-US" sz="2108" spc="16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Required skills to achieve your dream job are highlighted for you to work on.</a:t>
            </a:r>
          </a:p>
          <a:p>
            <a:pPr algn="l">
              <a:lnSpc>
                <a:spcPts val="2952"/>
              </a:lnSpc>
              <a:spcBef>
                <a:spcPct val="0"/>
              </a:spcBef>
            </a:pPr>
            <a:endParaRPr lang="en-US" sz="2108" spc="16">
              <a:solidFill>
                <a:srgbClr val="FFFFFF"/>
              </a:solidFill>
              <a:latin typeface="TT Chocolates"/>
              <a:ea typeface="TT Chocolates"/>
              <a:cs typeface="TT Chocolates"/>
              <a:sym typeface="TT Chocolate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846709" y="5160648"/>
            <a:ext cx="4185794" cy="1315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22"/>
              </a:lnSpc>
            </a:pPr>
            <a:r>
              <a:rPr lang="en-US" sz="7659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Step 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08915" y="6841668"/>
            <a:ext cx="5154046" cy="2592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52"/>
              </a:lnSpc>
              <a:spcBef>
                <a:spcPct val="0"/>
              </a:spcBef>
            </a:pPr>
            <a:r>
              <a:rPr lang="en-US" sz="2108" spc="16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Sign in and provide your details—current job, experience, and most importantly, your technical and soft skills.</a:t>
            </a:r>
          </a:p>
          <a:p>
            <a:pPr marL="455256" lvl="1" indent="-227628" algn="l">
              <a:lnSpc>
                <a:spcPts val="2952"/>
              </a:lnSpc>
              <a:spcBef>
                <a:spcPct val="0"/>
              </a:spcBef>
              <a:buFont typeface="Arial"/>
              <a:buChar char="•"/>
            </a:pPr>
            <a:r>
              <a:rPr lang="en-US" sz="2108" spc="16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Input skills manually or upload your resume, and our resume parser extracts them for you.</a:t>
            </a:r>
          </a:p>
          <a:p>
            <a:pPr algn="l">
              <a:lnSpc>
                <a:spcPts val="2952"/>
              </a:lnSpc>
              <a:spcBef>
                <a:spcPct val="0"/>
              </a:spcBef>
            </a:pPr>
            <a:endParaRPr lang="en-US" sz="2108" spc="16">
              <a:solidFill>
                <a:srgbClr val="FFFFFF"/>
              </a:solidFill>
              <a:latin typeface="TT Chocolates"/>
              <a:ea typeface="TT Chocolates"/>
              <a:cs typeface="TT Chocolates"/>
              <a:sym typeface="TT Chocolate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075486" y="5160648"/>
            <a:ext cx="4222781" cy="1315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22"/>
              </a:lnSpc>
            </a:pPr>
            <a:r>
              <a:rPr lang="en-US" sz="7659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Step 2</a:t>
            </a:r>
          </a:p>
        </p:txBody>
      </p:sp>
      <p:sp>
        <p:nvSpPr>
          <p:cNvPr id="16" name="Freeform 16"/>
          <p:cNvSpPr/>
          <p:nvPr/>
        </p:nvSpPr>
        <p:spPr>
          <a:xfrm rot="-607588" flipH="1">
            <a:off x="-2078383" y="216595"/>
            <a:ext cx="5567645" cy="4835567"/>
          </a:xfrm>
          <a:custGeom>
            <a:avLst/>
            <a:gdLst/>
            <a:ahLst/>
            <a:cxnLst/>
            <a:rect l="l" t="t" r="r" b="b"/>
            <a:pathLst>
              <a:path w="5567645" h="4835567">
                <a:moveTo>
                  <a:pt x="5567645" y="0"/>
                </a:moveTo>
                <a:lnTo>
                  <a:pt x="0" y="0"/>
                </a:lnTo>
                <a:lnTo>
                  <a:pt x="0" y="4835567"/>
                </a:lnTo>
                <a:lnTo>
                  <a:pt x="5567645" y="4835567"/>
                </a:lnTo>
                <a:lnTo>
                  <a:pt x="5567645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344564" y="447907"/>
            <a:ext cx="6084495" cy="1161585"/>
          </a:xfrm>
          <a:custGeom>
            <a:avLst/>
            <a:gdLst/>
            <a:ahLst/>
            <a:cxnLst/>
            <a:rect l="l" t="t" r="r" b="b"/>
            <a:pathLst>
              <a:path w="6084495" h="1161585">
                <a:moveTo>
                  <a:pt x="0" y="0"/>
                </a:moveTo>
                <a:lnTo>
                  <a:pt x="6084495" y="0"/>
                </a:lnTo>
                <a:lnTo>
                  <a:pt x="6084495" y="1161586"/>
                </a:lnTo>
                <a:lnTo>
                  <a:pt x="0" y="11615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9530196" y="447907"/>
            <a:ext cx="6084495" cy="1161585"/>
          </a:xfrm>
          <a:custGeom>
            <a:avLst/>
            <a:gdLst/>
            <a:ahLst/>
            <a:cxnLst/>
            <a:rect l="l" t="t" r="r" b="b"/>
            <a:pathLst>
              <a:path w="6084495" h="1161585">
                <a:moveTo>
                  <a:pt x="0" y="0"/>
                </a:moveTo>
                <a:lnTo>
                  <a:pt x="6084494" y="0"/>
                </a:lnTo>
                <a:lnTo>
                  <a:pt x="6084494" y="1161586"/>
                </a:lnTo>
                <a:lnTo>
                  <a:pt x="0" y="11615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-8168330" y="6991232"/>
            <a:ext cx="34149427" cy="15111121"/>
          </a:xfrm>
          <a:custGeom>
            <a:avLst/>
            <a:gdLst/>
            <a:ahLst/>
            <a:cxnLst/>
            <a:rect l="l" t="t" r="r" b="b"/>
            <a:pathLst>
              <a:path w="34149427" h="15111121">
                <a:moveTo>
                  <a:pt x="0" y="0"/>
                </a:moveTo>
                <a:lnTo>
                  <a:pt x="34149427" y="0"/>
                </a:lnTo>
                <a:lnTo>
                  <a:pt x="34149427" y="15111121"/>
                </a:lnTo>
                <a:lnTo>
                  <a:pt x="0" y="151111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83550" y="5503884"/>
            <a:ext cx="6379535" cy="4114800"/>
            <a:chOff x="0" y="0"/>
            <a:chExt cx="6350000" cy="4095750"/>
          </a:xfrm>
        </p:grpSpPr>
        <p:sp>
          <p:nvSpPr>
            <p:cNvPr id="7" name="Freeform 7"/>
            <p:cNvSpPr/>
            <p:nvPr/>
          </p:nvSpPr>
          <p:spPr>
            <a:xfrm>
              <a:off x="101600" y="521970"/>
              <a:ext cx="6146800" cy="3472180"/>
            </a:xfrm>
            <a:custGeom>
              <a:avLst/>
              <a:gdLst/>
              <a:ahLst/>
              <a:cxnLst/>
              <a:rect l="l" t="t" r="r" b="b"/>
              <a:pathLst>
                <a:path w="6146800" h="3472180">
                  <a:moveTo>
                    <a:pt x="0" y="0"/>
                  </a:moveTo>
                  <a:lnTo>
                    <a:pt x="6146800" y="0"/>
                  </a:lnTo>
                  <a:lnTo>
                    <a:pt x="6146800" y="3472180"/>
                  </a:lnTo>
                  <a:lnTo>
                    <a:pt x="0" y="34721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5996" r="-5036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Freeform 8"/>
            <p:cNvSpPr/>
            <p:nvPr/>
          </p:nvSpPr>
          <p:spPr>
            <a:xfrm>
              <a:off x="95250" y="110490"/>
              <a:ext cx="1186180" cy="311150"/>
            </a:xfrm>
            <a:custGeom>
              <a:avLst/>
              <a:gdLst/>
              <a:ahLst/>
              <a:cxnLst/>
              <a:rect l="l" t="t" r="r" b="b"/>
              <a:pathLst>
                <a:path w="1186180" h="311150">
                  <a:moveTo>
                    <a:pt x="537210" y="99060"/>
                  </a:moveTo>
                  <a:lnTo>
                    <a:pt x="648970" y="99060"/>
                  </a:lnTo>
                  <a:lnTo>
                    <a:pt x="648970" y="210820"/>
                  </a:lnTo>
                  <a:lnTo>
                    <a:pt x="537210" y="210820"/>
                  </a:lnTo>
                  <a:lnTo>
                    <a:pt x="537210" y="99060"/>
                  </a:lnTo>
                  <a:close/>
                  <a:moveTo>
                    <a:pt x="6350" y="0"/>
                  </a:moveTo>
                  <a:lnTo>
                    <a:pt x="312420" y="0"/>
                  </a:lnTo>
                  <a:lnTo>
                    <a:pt x="312420" y="311150"/>
                  </a:lnTo>
                  <a:lnTo>
                    <a:pt x="6350" y="311150"/>
                  </a:lnTo>
                  <a:lnTo>
                    <a:pt x="0" y="311150"/>
                  </a:lnTo>
                  <a:lnTo>
                    <a:pt x="0" y="0"/>
                  </a:lnTo>
                  <a:lnTo>
                    <a:pt x="6350" y="0"/>
                  </a:lnTo>
                  <a:close/>
                  <a:moveTo>
                    <a:pt x="120650" y="156210"/>
                  </a:moveTo>
                  <a:lnTo>
                    <a:pt x="43180" y="232410"/>
                  </a:lnTo>
                  <a:lnTo>
                    <a:pt x="78740" y="267970"/>
                  </a:lnTo>
                  <a:lnTo>
                    <a:pt x="156210" y="190500"/>
                  </a:lnTo>
                  <a:lnTo>
                    <a:pt x="233680" y="267970"/>
                  </a:lnTo>
                  <a:lnTo>
                    <a:pt x="269240" y="232410"/>
                  </a:lnTo>
                  <a:lnTo>
                    <a:pt x="191770" y="156210"/>
                  </a:lnTo>
                  <a:lnTo>
                    <a:pt x="269240" y="78740"/>
                  </a:lnTo>
                  <a:lnTo>
                    <a:pt x="233680" y="43180"/>
                  </a:lnTo>
                  <a:lnTo>
                    <a:pt x="156210" y="120650"/>
                  </a:lnTo>
                  <a:lnTo>
                    <a:pt x="78740" y="43180"/>
                  </a:lnTo>
                  <a:lnTo>
                    <a:pt x="43180" y="78740"/>
                  </a:lnTo>
                  <a:lnTo>
                    <a:pt x="120650" y="156210"/>
                  </a:lnTo>
                  <a:close/>
                  <a:moveTo>
                    <a:pt x="436880" y="0"/>
                  </a:moveTo>
                  <a:lnTo>
                    <a:pt x="748030" y="0"/>
                  </a:lnTo>
                  <a:lnTo>
                    <a:pt x="748030" y="311150"/>
                  </a:lnTo>
                  <a:lnTo>
                    <a:pt x="436880" y="311150"/>
                  </a:lnTo>
                  <a:lnTo>
                    <a:pt x="436880" y="0"/>
                  </a:lnTo>
                  <a:close/>
                  <a:moveTo>
                    <a:pt x="486410" y="261620"/>
                  </a:moveTo>
                  <a:lnTo>
                    <a:pt x="699770" y="261620"/>
                  </a:lnTo>
                  <a:lnTo>
                    <a:pt x="699770" y="48260"/>
                  </a:lnTo>
                  <a:lnTo>
                    <a:pt x="486410" y="48260"/>
                  </a:lnTo>
                  <a:lnTo>
                    <a:pt x="486410" y="261620"/>
                  </a:lnTo>
                  <a:close/>
                  <a:moveTo>
                    <a:pt x="1186180" y="0"/>
                  </a:moveTo>
                  <a:lnTo>
                    <a:pt x="1186180" y="311150"/>
                  </a:lnTo>
                  <a:lnTo>
                    <a:pt x="875030" y="311150"/>
                  </a:lnTo>
                  <a:lnTo>
                    <a:pt x="875030" y="0"/>
                  </a:lnTo>
                  <a:lnTo>
                    <a:pt x="1186180" y="0"/>
                  </a:lnTo>
                  <a:close/>
                  <a:moveTo>
                    <a:pt x="1135380" y="185420"/>
                  </a:moveTo>
                  <a:lnTo>
                    <a:pt x="924560" y="185420"/>
                  </a:lnTo>
                  <a:lnTo>
                    <a:pt x="924560" y="236220"/>
                  </a:lnTo>
                  <a:lnTo>
                    <a:pt x="1135380" y="236220"/>
                  </a:lnTo>
                  <a:lnTo>
                    <a:pt x="1135380" y="1854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6350000" cy="4095750"/>
            </a:xfrm>
            <a:custGeom>
              <a:avLst/>
              <a:gdLst/>
              <a:ahLst/>
              <a:cxnLst/>
              <a:rect l="l" t="t" r="r" b="b"/>
              <a:pathLst>
                <a:path w="6350000" h="4095750">
                  <a:moveTo>
                    <a:pt x="0" y="0"/>
                  </a:moveTo>
                  <a:lnTo>
                    <a:pt x="0" y="521970"/>
                  </a:lnTo>
                  <a:lnTo>
                    <a:pt x="0" y="4095750"/>
                  </a:lnTo>
                  <a:lnTo>
                    <a:pt x="6350000" y="4095750"/>
                  </a:lnTo>
                  <a:lnTo>
                    <a:pt x="6350000" y="521970"/>
                  </a:lnTo>
                  <a:lnTo>
                    <a:pt x="6350000" y="0"/>
                  </a:lnTo>
                  <a:lnTo>
                    <a:pt x="0" y="0"/>
                  </a:lnTo>
                  <a:close/>
                  <a:moveTo>
                    <a:pt x="6248400" y="3994150"/>
                  </a:moveTo>
                  <a:lnTo>
                    <a:pt x="101600" y="3994150"/>
                  </a:lnTo>
                  <a:lnTo>
                    <a:pt x="101600" y="521970"/>
                  </a:lnTo>
                  <a:lnTo>
                    <a:pt x="6248400" y="521970"/>
                  </a:lnTo>
                  <a:lnTo>
                    <a:pt x="6248400" y="3994150"/>
                  </a:lnTo>
                  <a:close/>
                  <a:moveTo>
                    <a:pt x="1281430" y="110490"/>
                  </a:moveTo>
                  <a:lnTo>
                    <a:pt x="1281430" y="421640"/>
                  </a:lnTo>
                  <a:lnTo>
                    <a:pt x="970280" y="421640"/>
                  </a:lnTo>
                  <a:lnTo>
                    <a:pt x="970280" y="110490"/>
                  </a:lnTo>
                  <a:lnTo>
                    <a:pt x="1281430" y="110490"/>
                  </a:lnTo>
                  <a:close/>
                  <a:moveTo>
                    <a:pt x="844550" y="110490"/>
                  </a:moveTo>
                  <a:lnTo>
                    <a:pt x="844550" y="421640"/>
                  </a:lnTo>
                  <a:lnTo>
                    <a:pt x="532130" y="421640"/>
                  </a:lnTo>
                  <a:lnTo>
                    <a:pt x="532130" y="110490"/>
                  </a:lnTo>
                  <a:lnTo>
                    <a:pt x="844550" y="110490"/>
                  </a:lnTo>
                  <a:close/>
                  <a:moveTo>
                    <a:pt x="407670" y="110490"/>
                  </a:moveTo>
                  <a:lnTo>
                    <a:pt x="407670" y="421640"/>
                  </a:lnTo>
                  <a:lnTo>
                    <a:pt x="101600" y="421640"/>
                  </a:lnTo>
                  <a:lnTo>
                    <a:pt x="95250" y="421640"/>
                  </a:lnTo>
                  <a:lnTo>
                    <a:pt x="95250" y="110490"/>
                  </a:lnTo>
                  <a:lnTo>
                    <a:pt x="101600" y="110490"/>
                  </a:lnTo>
                  <a:lnTo>
                    <a:pt x="407670" y="110490"/>
                  </a:lnTo>
                  <a:close/>
                  <a:moveTo>
                    <a:pt x="364490" y="189230"/>
                  </a:moveTo>
                  <a:lnTo>
                    <a:pt x="287020" y="266700"/>
                  </a:lnTo>
                  <a:lnTo>
                    <a:pt x="364490" y="344170"/>
                  </a:lnTo>
                  <a:lnTo>
                    <a:pt x="328930" y="379730"/>
                  </a:lnTo>
                  <a:lnTo>
                    <a:pt x="251460" y="302260"/>
                  </a:lnTo>
                  <a:lnTo>
                    <a:pt x="173990" y="379730"/>
                  </a:lnTo>
                  <a:lnTo>
                    <a:pt x="138430" y="342900"/>
                  </a:lnTo>
                  <a:lnTo>
                    <a:pt x="215900" y="266700"/>
                  </a:lnTo>
                  <a:lnTo>
                    <a:pt x="138430" y="189230"/>
                  </a:lnTo>
                  <a:lnTo>
                    <a:pt x="173990" y="153670"/>
                  </a:lnTo>
                  <a:lnTo>
                    <a:pt x="251460" y="231140"/>
                  </a:lnTo>
                  <a:lnTo>
                    <a:pt x="328930" y="153670"/>
                  </a:lnTo>
                  <a:lnTo>
                    <a:pt x="364490" y="189230"/>
                  </a:lnTo>
                  <a:close/>
                  <a:moveTo>
                    <a:pt x="795020" y="158750"/>
                  </a:moveTo>
                  <a:lnTo>
                    <a:pt x="581660" y="158750"/>
                  </a:lnTo>
                  <a:lnTo>
                    <a:pt x="581660" y="372110"/>
                  </a:lnTo>
                  <a:lnTo>
                    <a:pt x="795020" y="372110"/>
                  </a:lnTo>
                  <a:lnTo>
                    <a:pt x="795020" y="158750"/>
                  </a:lnTo>
                  <a:close/>
                  <a:moveTo>
                    <a:pt x="744220" y="321310"/>
                  </a:moveTo>
                  <a:lnTo>
                    <a:pt x="632460" y="321310"/>
                  </a:lnTo>
                  <a:lnTo>
                    <a:pt x="632460" y="209550"/>
                  </a:lnTo>
                  <a:lnTo>
                    <a:pt x="744220" y="209550"/>
                  </a:lnTo>
                  <a:lnTo>
                    <a:pt x="744220" y="321310"/>
                  </a:lnTo>
                  <a:close/>
                  <a:moveTo>
                    <a:pt x="1019810" y="295910"/>
                  </a:moveTo>
                  <a:lnTo>
                    <a:pt x="1230630" y="295910"/>
                  </a:lnTo>
                  <a:lnTo>
                    <a:pt x="1230630" y="346710"/>
                  </a:lnTo>
                  <a:lnTo>
                    <a:pt x="1019810" y="346710"/>
                  </a:lnTo>
                  <a:lnTo>
                    <a:pt x="1019810" y="295910"/>
                  </a:lnTo>
                  <a:close/>
                </a:path>
              </a:pathLst>
            </a:custGeom>
            <a:solidFill>
              <a:srgbClr val="E57E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9966568" y="5503884"/>
            <a:ext cx="6379535" cy="4114800"/>
            <a:chOff x="0" y="0"/>
            <a:chExt cx="6350000" cy="4095750"/>
          </a:xfrm>
        </p:grpSpPr>
        <p:sp>
          <p:nvSpPr>
            <p:cNvPr id="11" name="Freeform 11"/>
            <p:cNvSpPr/>
            <p:nvPr/>
          </p:nvSpPr>
          <p:spPr>
            <a:xfrm>
              <a:off x="101600" y="521970"/>
              <a:ext cx="6146800" cy="3472180"/>
            </a:xfrm>
            <a:custGeom>
              <a:avLst/>
              <a:gdLst/>
              <a:ahLst/>
              <a:cxnLst/>
              <a:rect l="l" t="t" r="r" b="b"/>
              <a:pathLst>
                <a:path w="6146800" h="3472180">
                  <a:moveTo>
                    <a:pt x="0" y="0"/>
                  </a:moveTo>
                  <a:lnTo>
                    <a:pt x="6146800" y="0"/>
                  </a:lnTo>
                  <a:lnTo>
                    <a:pt x="6146800" y="3472180"/>
                  </a:lnTo>
                  <a:lnTo>
                    <a:pt x="0" y="34721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4513" t="-1022" r="-32993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95250" y="110490"/>
              <a:ext cx="1186180" cy="311150"/>
            </a:xfrm>
            <a:custGeom>
              <a:avLst/>
              <a:gdLst/>
              <a:ahLst/>
              <a:cxnLst/>
              <a:rect l="l" t="t" r="r" b="b"/>
              <a:pathLst>
                <a:path w="1186180" h="311150">
                  <a:moveTo>
                    <a:pt x="537210" y="99060"/>
                  </a:moveTo>
                  <a:lnTo>
                    <a:pt x="648970" y="99060"/>
                  </a:lnTo>
                  <a:lnTo>
                    <a:pt x="648970" y="210820"/>
                  </a:lnTo>
                  <a:lnTo>
                    <a:pt x="537210" y="210820"/>
                  </a:lnTo>
                  <a:lnTo>
                    <a:pt x="537210" y="99060"/>
                  </a:lnTo>
                  <a:close/>
                  <a:moveTo>
                    <a:pt x="6350" y="0"/>
                  </a:moveTo>
                  <a:lnTo>
                    <a:pt x="312420" y="0"/>
                  </a:lnTo>
                  <a:lnTo>
                    <a:pt x="312420" y="311150"/>
                  </a:lnTo>
                  <a:lnTo>
                    <a:pt x="6350" y="311150"/>
                  </a:lnTo>
                  <a:lnTo>
                    <a:pt x="0" y="311150"/>
                  </a:lnTo>
                  <a:lnTo>
                    <a:pt x="0" y="0"/>
                  </a:lnTo>
                  <a:lnTo>
                    <a:pt x="6350" y="0"/>
                  </a:lnTo>
                  <a:close/>
                  <a:moveTo>
                    <a:pt x="120650" y="156210"/>
                  </a:moveTo>
                  <a:lnTo>
                    <a:pt x="43180" y="232410"/>
                  </a:lnTo>
                  <a:lnTo>
                    <a:pt x="78740" y="267970"/>
                  </a:lnTo>
                  <a:lnTo>
                    <a:pt x="156210" y="190500"/>
                  </a:lnTo>
                  <a:lnTo>
                    <a:pt x="233680" y="267970"/>
                  </a:lnTo>
                  <a:lnTo>
                    <a:pt x="269240" y="232410"/>
                  </a:lnTo>
                  <a:lnTo>
                    <a:pt x="191770" y="156210"/>
                  </a:lnTo>
                  <a:lnTo>
                    <a:pt x="269240" y="78740"/>
                  </a:lnTo>
                  <a:lnTo>
                    <a:pt x="233680" y="43180"/>
                  </a:lnTo>
                  <a:lnTo>
                    <a:pt x="156210" y="120650"/>
                  </a:lnTo>
                  <a:lnTo>
                    <a:pt x="78740" y="43180"/>
                  </a:lnTo>
                  <a:lnTo>
                    <a:pt x="43180" y="78740"/>
                  </a:lnTo>
                  <a:lnTo>
                    <a:pt x="120650" y="156210"/>
                  </a:lnTo>
                  <a:close/>
                  <a:moveTo>
                    <a:pt x="436880" y="0"/>
                  </a:moveTo>
                  <a:lnTo>
                    <a:pt x="748030" y="0"/>
                  </a:lnTo>
                  <a:lnTo>
                    <a:pt x="748030" y="311150"/>
                  </a:lnTo>
                  <a:lnTo>
                    <a:pt x="436880" y="311150"/>
                  </a:lnTo>
                  <a:lnTo>
                    <a:pt x="436880" y="0"/>
                  </a:lnTo>
                  <a:close/>
                  <a:moveTo>
                    <a:pt x="486410" y="261620"/>
                  </a:moveTo>
                  <a:lnTo>
                    <a:pt x="699770" y="261620"/>
                  </a:lnTo>
                  <a:lnTo>
                    <a:pt x="699770" y="48260"/>
                  </a:lnTo>
                  <a:lnTo>
                    <a:pt x="486410" y="48260"/>
                  </a:lnTo>
                  <a:lnTo>
                    <a:pt x="486410" y="261620"/>
                  </a:lnTo>
                  <a:close/>
                  <a:moveTo>
                    <a:pt x="1186180" y="0"/>
                  </a:moveTo>
                  <a:lnTo>
                    <a:pt x="1186180" y="311150"/>
                  </a:lnTo>
                  <a:lnTo>
                    <a:pt x="875030" y="311150"/>
                  </a:lnTo>
                  <a:lnTo>
                    <a:pt x="875030" y="0"/>
                  </a:lnTo>
                  <a:lnTo>
                    <a:pt x="1186180" y="0"/>
                  </a:lnTo>
                  <a:close/>
                  <a:moveTo>
                    <a:pt x="1135380" y="185420"/>
                  </a:moveTo>
                  <a:lnTo>
                    <a:pt x="924560" y="185420"/>
                  </a:lnTo>
                  <a:lnTo>
                    <a:pt x="924560" y="236220"/>
                  </a:lnTo>
                  <a:lnTo>
                    <a:pt x="1135380" y="236220"/>
                  </a:lnTo>
                  <a:lnTo>
                    <a:pt x="1135380" y="1854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6350000" cy="4095750"/>
            </a:xfrm>
            <a:custGeom>
              <a:avLst/>
              <a:gdLst/>
              <a:ahLst/>
              <a:cxnLst/>
              <a:rect l="l" t="t" r="r" b="b"/>
              <a:pathLst>
                <a:path w="6350000" h="4095750">
                  <a:moveTo>
                    <a:pt x="0" y="0"/>
                  </a:moveTo>
                  <a:lnTo>
                    <a:pt x="0" y="521970"/>
                  </a:lnTo>
                  <a:lnTo>
                    <a:pt x="0" y="4095750"/>
                  </a:lnTo>
                  <a:lnTo>
                    <a:pt x="6350000" y="4095750"/>
                  </a:lnTo>
                  <a:lnTo>
                    <a:pt x="6350000" y="521970"/>
                  </a:lnTo>
                  <a:lnTo>
                    <a:pt x="6350000" y="0"/>
                  </a:lnTo>
                  <a:lnTo>
                    <a:pt x="0" y="0"/>
                  </a:lnTo>
                  <a:close/>
                  <a:moveTo>
                    <a:pt x="6248400" y="3994150"/>
                  </a:moveTo>
                  <a:lnTo>
                    <a:pt x="101600" y="3994150"/>
                  </a:lnTo>
                  <a:lnTo>
                    <a:pt x="101600" y="521970"/>
                  </a:lnTo>
                  <a:lnTo>
                    <a:pt x="6248400" y="521970"/>
                  </a:lnTo>
                  <a:lnTo>
                    <a:pt x="6248400" y="3994150"/>
                  </a:lnTo>
                  <a:close/>
                  <a:moveTo>
                    <a:pt x="1281430" y="110490"/>
                  </a:moveTo>
                  <a:lnTo>
                    <a:pt x="1281430" y="421640"/>
                  </a:lnTo>
                  <a:lnTo>
                    <a:pt x="970280" y="421640"/>
                  </a:lnTo>
                  <a:lnTo>
                    <a:pt x="970280" y="110490"/>
                  </a:lnTo>
                  <a:lnTo>
                    <a:pt x="1281430" y="110490"/>
                  </a:lnTo>
                  <a:close/>
                  <a:moveTo>
                    <a:pt x="844550" y="110490"/>
                  </a:moveTo>
                  <a:lnTo>
                    <a:pt x="844550" y="421640"/>
                  </a:lnTo>
                  <a:lnTo>
                    <a:pt x="532130" y="421640"/>
                  </a:lnTo>
                  <a:lnTo>
                    <a:pt x="532130" y="110490"/>
                  </a:lnTo>
                  <a:lnTo>
                    <a:pt x="844550" y="110490"/>
                  </a:lnTo>
                  <a:close/>
                  <a:moveTo>
                    <a:pt x="407670" y="110490"/>
                  </a:moveTo>
                  <a:lnTo>
                    <a:pt x="407670" y="421640"/>
                  </a:lnTo>
                  <a:lnTo>
                    <a:pt x="101600" y="421640"/>
                  </a:lnTo>
                  <a:lnTo>
                    <a:pt x="95250" y="421640"/>
                  </a:lnTo>
                  <a:lnTo>
                    <a:pt x="95250" y="110490"/>
                  </a:lnTo>
                  <a:lnTo>
                    <a:pt x="101600" y="110490"/>
                  </a:lnTo>
                  <a:lnTo>
                    <a:pt x="407670" y="110490"/>
                  </a:lnTo>
                  <a:close/>
                  <a:moveTo>
                    <a:pt x="364490" y="189230"/>
                  </a:moveTo>
                  <a:lnTo>
                    <a:pt x="287020" y="266700"/>
                  </a:lnTo>
                  <a:lnTo>
                    <a:pt x="364490" y="344170"/>
                  </a:lnTo>
                  <a:lnTo>
                    <a:pt x="328930" y="379730"/>
                  </a:lnTo>
                  <a:lnTo>
                    <a:pt x="251460" y="302260"/>
                  </a:lnTo>
                  <a:lnTo>
                    <a:pt x="173990" y="379730"/>
                  </a:lnTo>
                  <a:lnTo>
                    <a:pt x="138430" y="342900"/>
                  </a:lnTo>
                  <a:lnTo>
                    <a:pt x="215900" y="266700"/>
                  </a:lnTo>
                  <a:lnTo>
                    <a:pt x="138430" y="189230"/>
                  </a:lnTo>
                  <a:lnTo>
                    <a:pt x="173990" y="153670"/>
                  </a:lnTo>
                  <a:lnTo>
                    <a:pt x="251460" y="231140"/>
                  </a:lnTo>
                  <a:lnTo>
                    <a:pt x="328930" y="153670"/>
                  </a:lnTo>
                  <a:lnTo>
                    <a:pt x="364490" y="189230"/>
                  </a:lnTo>
                  <a:close/>
                  <a:moveTo>
                    <a:pt x="795020" y="158750"/>
                  </a:moveTo>
                  <a:lnTo>
                    <a:pt x="581660" y="158750"/>
                  </a:lnTo>
                  <a:lnTo>
                    <a:pt x="581660" y="372110"/>
                  </a:lnTo>
                  <a:lnTo>
                    <a:pt x="795020" y="372110"/>
                  </a:lnTo>
                  <a:lnTo>
                    <a:pt x="795020" y="158750"/>
                  </a:lnTo>
                  <a:close/>
                  <a:moveTo>
                    <a:pt x="744220" y="321310"/>
                  </a:moveTo>
                  <a:lnTo>
                    <a:pt x="632460" y="321310"/>
                  </a:lnTo>
                  <a:lnTo>
                    <a:pt x="632460" y="209550"/>
                  </a:lnTo>
                  <a:lnTo>
                    <a:pt x="744220" y="209550"/>
                  </a:lnTo>
                  <a:lnTo>
                    <a:pt x="744220" y="321310"/>
                  </a:lnTo>
                  <a:close/>
                  <a:moveTo>
                    <a:pt x="1019810" y="295910"/>
                  </a:moveTo>
                  <a:lnTo>
                    <a:pt x="1230630" y="295910"/>
                  </a:lnTo>
                  <a:lnTo>
                    <a:pt x="1230630" y="346710"/>
                  </a:lnTo>
                  <a:lnTo>
                    <a:pt x="1019810" y="346710"/>
                  </a:lnTo>
                  <a:lnTo>
                    <a:pt x="1019810" y="295910"/>
                  </a:lnTo>
                  <a:close/>
                </a:path>
              </a:pathLst>
            </a:custGeom>
            <a:solidFill>
              <a:srgbClr val="E57E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544083" y="677863"/>
            <a:ext cx="4758765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 spc="248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JOB ANALYZER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3978" y="2060992"/>
            <a:ext cx="8138680" cy="319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4" lvl="1" indent="-280672" algn="l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spc="2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Our ML model analyzes the skills and requirements for various jobs using the Gemini API, ensuring you get accurate, up-to-date job insights.</a:t>
            </a:r>
          </a:p>
          <a:p>
            <a:pPr marL="561344" lvl="1" indent="-280672" algn="l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spc="2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It processes current job trends and tailors recommendations based on your skills, creating a clear view of the roles that suit you best.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endParaRPr lang="en-US" sz="2600" spc="20">
              <a:solidFill>
                <a:srgbClr val="FFFFFF"/>
              </a:solidFill>
              <a:latin typeface="TT Chocolates"/>
              <a:ea typeface="TT Chocolates"/>
              <a:cs typeface="TT Chocolates"/>
              <a:sym typeface="TT Chocolate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144000" y="2060992"/>
            <a:ext cx="8024670" cy="319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4" lvl="1" indent="-280672" algn="l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spc="20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By analyzing your current skills and career goals, our ML algorithm creates a customized roadmap to help you bridge the gap.</a:t>
            </a:r>
          </a:p>
          <a:p>
            <a:pPr marL="561344" lvl="1" indent="-280672" algn="l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spc="20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Our user </a:t>
            </a:r>
            <a:r>
              <a:rPr lang="en-US" sz="2600" spc="20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experince</a:t>
            </a:r>
            <a:r>
              <a:rPr lang="en-US" sz="2600" spc="20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is the real highlight, providing an intuitive, smooth, and user-friendly experience, making it easy to navigate and track your progress.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endParaRPr lang="en-US" sz="2600" spc="20" dirty="0">
              <a:solidFill>
                <a:srgbClr val="FFFFFF"/>
              </a:solidFill>
              <a:latin typeface="TT Chocolates"/>
              <a:ea typeface="TT Chocolates"/>
              <a:cs typeface="TT Chocolates"/>
              <a:sym typeface="TT Chocolate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530196" y="669725"/>
            <a:ext cx="4758765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 spc="248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ROADMAP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10800000">
            <a:off x="-3736863" y="312991"/>
            <a:ext cx="18116952" cy="12867951"/>
          </a:xfrm>
          <a:custGeom>
            <a:avLst/>
            <a:gdLst/>
            <a:ahLst/>
            <a:cxnLst/>
            <a:rect l="l" t="t" r="r" b="b"/>
            <a:pathLst>
              <a:path w="18116952" h="12867951">
                <a:moveTo>
                  <a:pt x="0" y="0"/>
                </a:moveTo>
                <a:lnTo>
                  <a:pt x="18116952" y="0"/>
                </a:lnTo>
                <a:lnTo>
                  <a:pt x="18116952" y="12867951"/>
                </a:lnTo>
                <a:lnTo>
                  <a:pt x="0" y="128679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9144000" y="1432635"/>
            <a:ext cx="5467683" cy="1043830"/>
          </a:xfrm>
          <a:custGeom>
            <a:avLst/>
            <a:gdLst/>
            <a:ahLst/>
            <a:cxnLst/>
            <a:rect l="l" t="t" r="r" b="b"/>
            <a:pathLst>
              <a:path w="5467683" h="1043830">
                <a:moveTo>
                  <a:pt x="0" y="0"/>
                </a:moveTo>
                <a:lnTo>
                  <a:pt x="5467683" y="0"/>
                </a:lnTo>
                <a:lnTo>
                  <a:pt x="5467683" y="1043830"/>
                </a:lnTo>
                <a:lnTo>
                  <a:pt x="0" y="1043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-1759893" y="-1139598"/>
            <a:ext cx="8223089" cy="12370800"/>
            <a:chOff x="0" y="0"/>
            <a:chExt cx="2165752" cy="32581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65752" cy="3258153"/>
            </a:xfrm>
            <a:custGeom>
              <a:avLst/>
              <a:gdLst/>
              <a:ahLst/>
              <a:cxnLst/>
              <a:rect l="l" t="t" r="r" b="b"/>
              <a:pathLst>
                <a:path w="2165752" h="3258153">
                  <a:moveTo>
                    <a:pt x="14122" y="0"/>
                  </a:moveTo>
                  <a:lnTo>
                    <a:pt x="2151630" y="0"/>
                  </a:lnTo>
                  <a:cubicBezTo>
                    <a:pt x="2159429" y="0"/>
                    <a:pt x="2165752" y="6323"/>
                    <a:pt x="2165752" y="14122"/>
                  </a:cubicBezTo>
                  <a:lnTo>
                    <a:pt x="2165752" y="3244031"/>
                  </a:lnTo>
                  <a:cubicBezTo>
                    <a:pt x="2165752" y="3251830"/>
                    <a:pt x="2159429" y="3258153"/>
                    <a:pt x="2151630" y="3258153"/>
                  </a:cubicBezTo>
                  <a:lnTo>
                    <a:pt x="14122" y="3258153"/>
                  </a:lnTo>
                  <a:cubicBezTo>
                    <a:pt x="6323" y="3258153"/>
                    <a:pt x="0" y="3251830"/>
                    <a:pt x="0" y="3244031"/>
                  </a:cubicBezTo>
                  <a:lnTo>
                    <a:pt x="0" y="14122"/>
                  </a:lnTo>
                  <a:cubicBezTo>
                    <a:pt x="0" y="6323"/>
                    <a:pt x="6323" y="0"/>
                    <a:pt x="14122" y="0"/>
                  </a:cubicBezTo>
                  <a:close/>
                </a:path>
              </a:pathLst>
            </a:custGeom>
            <a:solidFill>
              <a:srgbClr val="FFFCF3">
                <a:alpha val="4078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2165752" cy="3229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4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5981493">
            <a:off x="-2018748" y="4309808"/>
            <a:ext cx="10051055" cy="3643507"/>
          </a:xfrm>
          <a:custGeom>
            <a:avLst/>
            <a:gdLst/>
            <a:ahLst/>
            <a:cxnLst/>
            <a:rect l="l" t="t" r="r" b="b"/>
            <a:pathLst>
              <a:path w="10051055" h="3643507">
                <a:moveTo>
                  <a:pt x="0" y="0"/>
                </a:moveTo>
                <a:lnTo>
                  <a:pt x="10051055" y="0"/>
                </a:lnTo>
                <a:lnTo>
                  <a:pt x="10051055" y="3643508"/>
                </a:lnTo>
                <a:lnTo>
                  <a:pt x="0" y="36435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6629360" y="-822858"/>
            <a:ext cx="11492477" cy="2777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789"/>
              </a:lnSpc>
            </a:pPr>
            <a:r>
              <a:rPr lang="en-US" sz="16278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future versions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1579349"/>
            <a:ext cx="4417992" cy="664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4"/>
              </a:lnSpc>
            </a:pPr>
            <a:r>
              <a:rPr lang="en-US" sz="3831" b="1" spc="302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All About it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01296" y="2741295"/>
            <a:ext cx="11824804" cy="7545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0" lvl="1" indent="-356235" algn="l">
              <a:lnSpc>
                <a:spcPts val="4620"/>
              </a:lnSpc>
              <a:spcBef>
                <a:spcPct val="0"/>
              </a:spcBef>
              <a:buFont typeface="Arial"/>
              <a:buChar char="•"/>
            </a:pPr>
            <a:r>
              <a:rPr lang="en-US" sz="3300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AI Mock Interviews: Prepare for real-life interviews with AI-powered simulations.</a:t>
            </a:r>
          </a:p>
          <a:p>
            <a:pPr marL="712470" lvl="1" indent="-356235" algn="l">
              <a:lnSpc>
                <a:spcPts val="4620"/>
              </a:lnSpc>
              <a:spcBef>
                <a:spcPct val="0"/>
              </a:spcBef>
              <a:buFont typeface="Arial"/>
              <a:buChar char="•"/>
            </a:pPr>
            <a:r>
              <a:rPr lang="en-US" sz="3300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Resume Builder: Create standout resumes tailored to your career goals.</a:t>
            </a:r>
          </a:p>
          <a:p>
            <a:pPr marL="712470" lvl="1" indent="-356235" algn="l">
              <a:lnSpc>
                <a:spcPts val="4620"/>
              </a:lnSpc>
              <a:spcBef>
                <a:spcPct val="0"/>
              </a:spcBef>
              <a:buFont typeface="Arial"/>
              <a:buChar char="•"/>
            </a:pPr>
            <a:r>
              <a:rPr lang="en-US" sz="3300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Job Networking: Connect with professionals and recruiters for valuable opportunities.</a:t>
            </a:r>
          </a:p>
          <a:p>
            <a:pPr marL="712470" lvl="1" indent="-356235" algn="l">
              <a:lnSpc>
                <a:spcPts val="4620"/>
              </a:lnSpc>
              <a:spcBef>
                <a:spcPct val="0"/>
              </a:spcBef>
              <a:buFont typeface="Arial"/>
              <a:buChar char="•"/>
            </a:pPr>
            <a:r>
              <a:rPr lang="en-US" sz="3300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Resume Parser &amp; Database Development: Enhance accuracy and reduce reliance on external APIs by building an in-house system.</a:t>
            </a:r>
          </a:p>
          <a:p>
            <a:pPr algn="l">
              <a:lnSpc>
                <a:spcPts val="4620"/>
              </a:lnSpc>
              <a:spcBef>
                <a:spcPct val="0"/>
              </a:spcBef>
            </a:pPr>
            <a:r>
              <a:rPr lang="en-US" sz="3300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We’re committed to evolving </a:t>
            </a:r>
            <a:r>
              <a:rPr lang="en-US" sz="3300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CareerTix</a:t>
            </a:r>
            <a:r>
              <a:rPr lang="en-US" sz="3300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, continuously adding features to support your career journey and make the experience even more valuable.</a:t>
            </a:r>
          </a:p>
          <a:p>
            <a:pPr algn="l">
              <a:lnSpc>
                <a:spcPts val="4620"/>
              </a:lnSpc>
              <a:spcBef>
                <a:spcPct val="0"/>
              </a:spcBef>
            </a:pPr>
            <a:endParaRPr lang="en-US" sz="3300" spc="26" dirty="0">
              <a:solidFill>
                <a:srgbClr val="FFFFFF"/>
              </a:solidFill>
              <a:latin typeface="TT Chocolates"/>
              <a:ea typeface="TT Chocolates"/>
              <a:cs typeface="TT Chocolates"/>
              <a:sym typeface="TT Chocolate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4067665" y="-2101948"/>
            <a:ext cx="22355665" cy="15878588"/>
          </a:xfrm>
          <a:custGeom>
            <a:avLst/>
            <a:gdLst/>
            <a:ahLst/>
            <a:cxnLst/>
            <a:rect l="l" t="t" r="r" b="b"/>
            <a:pathLst>
              <a:path w="22355665" h="15878588">
                <a:moveTo>
                  <a:pt x="0" y="0"/>
                </a:moveTo>
                <a:lnTo>
                  <a:pt x="22355665" y="0"/>
                </a:lnTo>
                <a:lnTo>
                  <a:pt x="22355665" y="15878588"/>
                </a:lnTo>
                <a:lnTo>
                  <a:pt x="0" y="158785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10800000">
            <a:off x="1245590" y="4751700"/>
            <a:ext cx="4966032" cy="4270787"/>
          </a:xfrm>
          <a:custGeom>
            <a:avLst/>
            <a:gdLst/>
            <a:ahLst/>
            <a:cxnLst/>
            <a:rect l="l" t="t" r="r" b="b"/>
            <a:pathLst>
              <a:path w="4966032" h="4270787">
                <a:moveTo>
                  <a:pt x="0" y="0"/>
                </a:moveTo>
                <a:lnTo>
                  <a:pt x="4966032" y="0"/>
                </a:lnTo>
                <a:lnTo>
                  <a:pt x="4966032" y="4270787"/>
                </a:lnTo>
                <a:lnTo>
                  <a:pt x="0" y="42707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10800000">
            <a:off x="6714792" y="4751700"/>
            <a:ext cx="4966032" cy="4270787"/>
          </a:xfrm>
          <a:custGeom>
            <a:avLst/>
            <a:gdLst/>
            <a:ahLst/>
            <a:cxnLst/>
            <a:rect l="l" t="t" r="r" b="b"/>
            <a:pathLst>
              <a:path w="4966032" h="4270787">
                <a:moveTo>
                  <a:pt x="0" y="0"/>
                </a:moveTo>
                <a:lnTo>
                  <a:pt x="4966032" y="0"/>
                </a:lnTo>
                <a:lnTo>
                  <a:pt x="4966032" y="4270787"/>
                </a:lnTo>
                <a:lnTo>
                  <a:pt x="0" y="42707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10800000">
            <a:off x="12298294" y="4751700"/>
            <a:ext cx="4966032" cy="4270787"/>
          </a:xfrm>
          <a:custGeom>
            <a:avLst/>
            <a:gdLst/>
            <a:ahLst/>
            <a:cxnLst/>
            <a:rect l="l" t="t" r="r" b="b"/>
            <a:pathLst>
              <a:path w="4966032" h="4270787">
                <a:moveTo>
                  <a:pt x="0" y="0"/>
                </a:moveTo>
                <a:lnTo>
                  <a:pt x="4966032" y="0"/>
                </a:lnTo>
                <a:lnTo>
                  <a:pt x="4966032" y="4270787"/>
                </a:lnTo>
                <a:lnTo>
                  <a:pt x="0" y="42707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666568" y="642650"/>
            <a:ext cx="3617648" cy="3617648"/>
          </a:xfrm>
          <a:custGeom>
            <a:avLst/>
            <a:gdLst/>
            <a:ahLst/>
            <a:cxnLst/>
            <a:rect l="l" t="t" r="r" b="b"/>
            <a:pathLst>
              <a:path w="3617648" h="3617648">
                <a:moveTo>
                  <a:pt x="0" y="0"/>
                </a:moveTo>
                <a:lnTo>
                  <a:pt x="3617648" y="0"/>
                </a:lnTo>
                <a:lnTo>
                  <a:pt x="3617648" y="3617648"/>
                </a:lnTo>
                <a:lnTo>
                  <a:pt x="0" y="36176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1269737" y="5540801"/>
            <a:ext cx="4695822" cy="774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b="1" spc="198">
                <a:solidFill>
                  <a:srgbClr val="001E70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Frontend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38712" y="6421977"/>
            <a:ext cx="3966633" cy="982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9"/>
              </a:lnSpc>
            </a:pPr>
            <a:r>
              <a:rPr lang="en-US" sz="2300" b="1" spc="18">
                <a:solidFill>
                  <a:srgbClr val="001E7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HTML, CSS, and JavaScript for building a responsive and engaging user interface.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53312" y="1071275"/>
            <a:ext cx="15634688" cy="1946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95"/>
              </a:lnSpc>
            </a:pPr>
            <a:r>
              <a:rPr lang="en-US" sz="15599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TECH STACK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207914" y="6421977"/>
            <a:ext cx="3966633" cy="1630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5" lvl="1" indent="-248288" algn="l">
              <a:lnSpc>
                <a:spcPts val="2599"/>
              </a:lnSpc>
              <a:buFont typeface="Arial"/>
              <a:buChar char="•"/>
            </a:pPr>
            <a:r>
              <a:rPr lang="en-US" sz="2300" b="1" spc="18">
                <a:solidFill>
                  <a:srgbClr val="001E7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Frameworks: Django, Flask</a:t>
            </a:r>
          </a:p>
          <a:p>
            <a:pPr marL="496575" lvl="1" indent="-248288" algn="l">
              <a:lnSpc>
                <a:spcPts val="2599"/>
              </a:lnSpc>
              <a:buFont typeface="Arial"/>
              <a:buChar char="•"/>
            </a:pPr>
            <a:r>
              <a:rPr lang="en-US" sz="2300" b="1" spc="18">
                <a:solidFill>
                  <a:srgbClr val="001E7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Language: Python</a:t>
            </a:r>
          </a:p>
          <a:p>
            <a:pPr marL="496575" lvl="1" indent="-248288" algn="l">
              <a:lnSpc>
                <a:spcPts val="2599"/>
              </a:lnSpc>
              <a:buFont typeface="Arial"/>
              <a:buChar char="•"/>
            </a:pPr>
            <a:r>
              <a:rPr lang="en-US" sz="2300" b="1" spc="18">
                <a:solidFill>
                  <a:srgbClr val="001E7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Natural Language Processing: nltk</a:t>
            </a:r>
          </a:p>
          <a:p>
            <a:pPr algn="l">
              <a:lnSpc>
                <a:spcPts val="2599"/>
              </a:lnSpc>
            </a:pPr>
            <a:endParaRPr lang="en-US" sz="2300" b="1" spc="18">
              <a:solidFill>
                <a:srgbClr val="001E70"/>
              </a:solidFill>
              <a:latin typeface="TT Chocolates Bold"/>
              <a:ea typeface="TT Chocolates Bold"/>
              <a:cs typeface="TT Chocolates Bold"/>
              <a:sym typeface="TT Chocolate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791416" y="6421977"/>
            <a:ext cx="3966633" cy="658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9"/>
              </a:lnSpc>
            </a:pPr>
            <a:r>
              <a:rPr lang="en-US" sz="2300" b="1" spc="18">
                <a:solidFill>
                  <a:srgbClr val="001E70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Libraries- Node, Markmap, Allauth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738939" y="5540801"/>
            <a:ext cx="4695822" cy="774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b="1" spc="198">
                <a:solidFill>
                  <a:srgbClr val="001E70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Backend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322441" y="5540801"/>
            <a:ext cx="4695822" cy="774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b="1" spc="198">
                <a:solidFill>
                  <a:srgbClr val="001E70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Machine Learning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932869" y="3399752"/>
            <a:ext cx="13003784" cy="860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1"/>
              </a:lnSpc>
              <a:spcBef>
                <a:spcPct val="0"/>
              </a:spcBef>
            </a:pPr>
            <a:r>
              <a:rPr lang="en-US" sz="3172" spc="25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This robust tech stack ensures a seamless, efficient, and user-friendly experience for our users.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</TotalTime>
  <Words>592</Words>
  <Application>Microsoft Office PowerPoint</Application>
  <PresentationFormat>Custom</PresentationFormat>
  <Paragraphs>76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Ara Hamah Alfidaa</vt:lpstr>
      <vt:lpstr>Arial</vt:lpstr>
      <vt:lpstr>Calibri</vt:lpstr>
      <vt:lpstr>TT Chocolates</vt:lpstr>
      <vt:lpstr>TT Chocolates Bold</vt:lpstr>
      <vt:lpstr>Tek Tall Arabic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</dc:title>
  <dc:creator>Thirunarayanan Murugavel</dc:creator>
  <cp:lastModifiedBy>Thirunarayanan M</cp:lastModifiedBy>
  <cp:revision>5</cp:revision>
  <dcterms:created xsi:type="dcterms:W3CDTF">2006-08-16T00:00:00Z</dcterms:created>
  <dcterms:modified xsi:type="dcterms:W3CDTF">2024-12-23T04:04:28Z</dcterms:modified>
  <dc:identifier>DAGaA0IWDqA</dc:identifier>
</cp:coreProperties>
</file>